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77" r:id="rId2"/>
  </p:sldIdLst>
  <p:sldSz cx="30275213" cy="21383625"/>
  <p:notesSz cx="6735763" cy="9869488"/>
  <p:embeddedFontLst>
    <p:embeddedFont>
      <p:font typeface="Arial Narrow Bold" panose="020B0706020202030204" pitchFamily="34" charset="0"/>
      <p:bold r:id="rId4"/>
    </p:embeddedFont>
    <p:embeddedFont>
      <p:font typeface="Bahnschrift SemiCondensed" panose="020B0502040204020203" pitchFamily="34" charset="0"/>
      <p:regular r:id="rId5"/>
      <p:bold r:id="rId6"/>
    </p:embeddedFont>
    <p:embeddedFont>
      <p:font typeface="Cascadia Code" panose="020B0609020000020004" pitchFamily="49" charset="0"/>
      <p:regular r:id="rId7"/>
      <p:bold r:id="rId8"/>
      <p:italic r:id="rId9"/>
      <p:boldItalic r:id="rId10"/>
    </p:embeddedFont>
    <p:embeddedFont>
      <p:font typeface="HG創英ﾌﾟﾚｾﾞﾝｽEB" panose="02020809000000000000" pitchFamily="17" charset="-128"/>
      <p:regular r:id="rId11"/>
    </p:embeddedFont>
    <p:embeddedFont>
      <p:font typeface="Roboto Black" panose="02000000000000000000" pitchFamily="2" charset="0"/>
      <p:bold r:id="rId12"/>
      <p:boldItalic r:id="rId13"/>
    </p:embeddedFont>
    <p:embeddedFont>
      <p:font typeface="Roboto Condensed" panose="02000000000000000000" pitchFamily="2" charset="0"/>
      <p:regular r:id="rId14"/>
      <p:bold r:id="rId15"/>
      <p:italic r:id="rId16"/>
      <p:boldItalic r:id="rId17"/>
    </p:embeddedFont>
    <p:embeddedFont>
      <p:font typeface="游ゴシック" panose="020B0400000000000000" pitchFamily="50" charset="-128"/>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1EC633-8C7D-3667-C7FB-8CFA536ADD0B}" name="Maiki kimura" initials="Mk" userId="6d634511f2bb92e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51B7"/>
    <a:srgbClr val="FFFFFF"/>
    <a:srgbClr val="BFBFBF"/>
    <a:srgbClr val="44546A"/>
    <a:srgbClr val="FF0000"/>
    <a:srgbClr val="FF8989"/>
    <a:srgbClr val="214990"/>
    <a:srgbClr val="E1F3F7"/>
    <a:srgbClr val="7698D5"/>
    <a:srgbClr val="668D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1" autoAdjust="0"/>
    <p:restoredTop sz="96919" autoAdjust="0"/>
  </p:normalViewPr>
  <p:slideViewPr>
    <p:cSldViewPr snapToGrid="0">
      <p:cViewPr>
        <p:scale>
          <a:sx n="50" d="100"/>
          <a:sy n="50" d="100"/>
        </p:scale>
        <p:origin x="-570" y="-1086"/>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viewProps" Target="view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microsoft.com/office/2016/11/relationships/changesInfo" Target="changesInfos/changesInfo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ableStyles" Target="tableStyle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こうき すえひろ" userId="b0e17d1764f68991" providerId="LiveId" clId="{C9CA4031-6D38-4B50-AF25-3082CFF40D5D}"/>
    <pc:docChg chg="undo custSel modSld">
      <pc:chgData name="こうき すえひろ" userId="b0e17d1764f68991" providerId="LiveId" clId="{C9CA4031-6D38-4B50-AF25-3082CFF40D5D}" dt="2025-07-10T14:22:59.109" v="20" actId="113"/>
      <pc:docMkLst>
        <pc:docMk/>
      </pc:docMkLst>
      <pc:sldChg chg="modSp mod">
        <pc:chgData name="こうき すえひろ" userId="b0e17d1764f68991" providerId="LiveId" clId="{C9CA4031-6D38-4B50-AF25-3082CFF40D5D}" dt="2025-07-10T14:22:59.109" v="20" actId="113"/>
        <pc:sldMkLst>
          <pc:docMk/>
          <pc:sldMk cId="2386083806" sldId="277"/>
        </pc:sldMkLst>
        <pc:spChg chg="mod">
          <ac:chgData name="こうき すえひろ" userId="b0e17d1764f68991" providerId="LiveId" clId="{C9CA4031-6D38-4B50-AF25-3082CFF40D5D}" dt="2025-07-10T14:16:55.570" v="7" actId="14100"/>
          <ac:spMkLst>
            <pc:docMk/>
            <pc:sldMk cId="2386083806" sldId="277"/>
            <ac:spMk id="85" creationId="{89657C20-53EC-67C0-6A6D-2C30EA164618}"/>
          </ac:spMkLst>
        </pc:spChg>
        <pc:spChg chg="mod">
          <ac:chgData name="こうき すえひろ" userId="b0e17d1764f68991" providerId="LiveId" clId="{C9CA4031-6D38-4B50-AF25-3082CFF40D5D}" dt="2025-07-10T14:17:09.521" v="10" actId="404"/>
          <ac:spMkLst>
            <pc:docMk/>
            <pc:sldMk cId="2386083806" sldId="277"/>
            <ac:spMk id="241" creationId="{6870B460-206A-7C9C-4D9B-AEF087E914D3}"/>
          </ac:spMkLst>
        </pc:spChg>
        <pc:spChg chg="mod">
          <ac:chgData name="こうき すえひろ" userId="b0e17d1764f68991" providerId="LiveId" clId="{C9CA4031-6D38-4B50-AF25-3082CFF40D5D}" dt="2025-07-10T14:21:00.600" v="16" actId="113"/>
          <ac:spMkLst>
            <pc:docMk/>
            <pc:sldMk cId="2386083806" sldId="277"/>
            <ac:spMk id="2055" creationId="{4B10050B-7623-AE5F-B4B7-2C60909EB1E1}"/>
          </ac:spMkLst>
        </pc:spChg>
        <pc:spChg chg="mod">
          <ac:chgData name="こうき すえひろ" userId="b0e17d1764f68991" providerId="LiveId" clId="{C9CA4031-6D38-4B50-AF25-3082CFF40D5D}" dt="2025-07-10T14:21:53.316" v="18" actId="113"/>
          <ac:spMkLst>
            <pc:docMk/>
            <pc:sldMk cId="2386083806" sldId="277"/>
            <ac:spMk id="2255" creationId="{86EC443F-B424-96E6-2B4C-0518E3AE7C63}"/>
          </ac:spMkLst>
        </pc:spChg>
        <pc:spChg chg="mod">
          <ac:chgData name="こうき すえひろ" userId="b0e17d1764f68991" providerId="LiveId" clId="{C9CA4031-6D38-4B50-AF25-3082CFF40D5D}" dt="2025-07-10T14:22:59.109" v="20" actId="113"/>
          <ac:spMkLst>
            <pc:docMk/>
            <pc:sldMk cId="2386083806" sldId="277"/>
            <ac:spMk id="2291" creationId="{1C7BF402-3F7F-72E0-4796-FE459A0CA7D4}"/>
          </ac:spMkLst>
        </pc:spChg>
        <pc:picChg chg="mod">
          <ac:chgData name="こうき すえひろ" userId="b0e17d1764f68991" providerId="LiveId" clId="{C9CA4031-6D38-4B50-AF25-3082CFF40D5D}" dt="2025-07-10T14:19:11.630" v="13" actId="1076"/>
          <ac:picMkLst>
            <pc:docMk/>
            <pc:sldMk cId="2386083806" sldId="277"/>
            <ac:picMk id="286" creationId="{86D29B3A-968F-2756-A5A1-1CE98FB2E45A}"/>
          </ac:picMkLst>
        </pc:picChg>
      </pc:sldChg>
    </pc:docChg>
  </pc:docChgLst>
  <pc:docChgLst>
    <pc:chgData name="Maiki kimura" userId="6d634511f2bb92e3" providerId="LiveId" clId="{9E05070F-AC42-404A-953C-DEAE9E4413B7}"/>
    <pc:docChg chg="undo redo custSel addSld delSld modSld sldOrd">
      <pc:chgData name="Maiki kimura" userId="6d634511f2bb92e3" providerId="LiveId" clId="{9E05070F-AC42-404A-953C-DEAE9E4413B7}" dt="2025-07-11T14:40:59.314" v="1920" actId="1076"/>
      <pc:docMkLst>
        <pc:docMk/>
      </pc:docMkLst>
      <pc:sldChg chg="addSp delSp modSp mod">
        <pc:chgData name="Maiki kimura" userId="6d634511f2bb92e3" providerId="LiveId" clId="{9E05070F-AC42-404A-953C-DEAE9E4413B7}" dt="2025-07-06T07:18:40.206" v="266"/>
        <pc:sldMkLst>
          <pc:docMk/>
          <pc:sldMk cId="392888827" sldId="276"/>
        </pc:sldMkLst>
      </pc:sldChg>
      <pc:sldChg chg="addSp delSp modSp mod ord">
        <pc:chgData name="Maiki kimura" userId="6d634511f2bb92e3" providerId="LiveId" clId="{9E05070F-AC42-404A-953C-DEAE9E4413B7}" dt="2025-07-11T14:40:59.314" v="1920" actId="1076"/>
        <pc:sldMkLst>
          <pc:docMk/>
          <pc:sldMk cId="2386083806" sldId="277"/>
        </pc:sldMkLst>
        <pc:spChg chg="add mod">
          <ac:chgData name="Maiki kimura" userId="6d634511f2bb92e3" providerId="LiveId" clId="{9E05070F-AC42-404A-953C-DEAE9E4413B7}" dt="2025-07-11T14:22:05.522" v="1030"/>
          <ac:spMkLst>
            <pc:docMk/>
            <pc:sldMk cId="2386083806" sldId="277"/>
            <ac:spMk id="3" creationId="{4D096908-744E-3E20-8901-B4A374276017}"/>
          </ac:spMkLst>
        </pc:spChg>
        <pc:spChg chg="add mod">
          <ac:chgData name="Maiki kimura" userId="6d634511f2bb92e3" providerId="LiveId" clId="{9E05070F-AC42-404A-953C-DEAE9E4413B7}" dt="2025-07-10T08:30:09.856" v="498" actId="1036"/>
          <ac:spMkLst>
            <pc:docMk/>
            <pc:sldMk cId="2386083806" sldId="277"/>
            <ac:spMk id="3" creationId="{D1FA3325-9696-BE99-A450-487AF6DBD5A7}"/>
          </ac:spMkLst>
        </pc:spChg>
        <pc:spChg chg="add del mod">
          <ac:chgData name="Maiki kimura" userId="6d634511f2bb92e3" providerId="LiveId" clId="{9E05070F-AC42-404A-953C-DEAE9E4413B7}" dt="2025-07-10T08:32:42.334" v="631" actId="478"/>
          <ac:spMkLst>
            <pc:docMk/>
            <pc:sldMk cId="2386083806" sldId="277"/>
            <ac:spMk id="5" creationId="{8E869702-5FF2-8709-B866-BC694318AD7F}"/>
          </ac:spMkLst>
        </pc:spChg>
        <pc:spChg chg="add mod">
          <ac:chgData name="Maiki kimura" userId="6d634511f2bb92e3" providerId="LiveId" clId="{9E05070F-AC42-404A-953C-DEAE9E4413B7}" dt="2025-07-11T14:40:55.634" v="1919" actId="1076"/>
          <ac:spMkLst>
            <pc:docMk/>
            <pc:sldMk cId="2386083806" sldId="277"/>
            <ac:spMk id="5" creationId="{9CBCCD30-4125-DE75-9DA7-8701FEEBE4DE}"/>
          </ac:spMkLst>
        </pc:spChg>
        <pc:spChg chg="add del mod">
          <ac:chgData name="Maiki kimura" userId="6d634511f2bb92e3" providerId="LiveId" clId="{9E05070F-AC42-404A-953C-DEAE9E4413B7}" dt="2025-07-10T08:35:55.057" v="730" actId="478"/>
          <ac:spMkLst>
            <pc:docMk/>
            <pc:sldMk cId="2386083806" sldId="277"/>
            <ac:spMk id="6" creationId="{EE48FD6C-98B6-F8C5-4350-43AA53CBA9F4}"/>
          </ac:spMkLst>
        </pc:spChg>
        <pc:spChg chg="add mod">
          <ac:chgData name="Maiki kimura" userId="6d634511f2bb92e3" providerId="LiveId" clId="{9E05070F-AC42-404A-953C-DEAE9E4413B7}" dt="2025-07-10T08:38:54.207" v="865" actId="1076"/>
          <ac:spMkLst>
            <pc:docMk/>
            <pc:sldMk cId="2386083806" sldId="277"/>
            <ac:spMk id="8" creationId="{9A5A85C0-A2D4-C800-0B26-D756640DD69C}"/>
          </ac:spMkLst>
        </pc:spChg>
        <pc:spChg chg="add del mod">
          <ac:chgData name="Maiki kimura" userId="6d634511f2bb92e3" providerId="LiveId" clId="{9E05070F-AC42-404A-953C-DEAE9E4413B7}" dt="2025-07-11T14:31:42.843" v="1601" actId="21"/>
          <ac:spMkLst>
            <pc:docMk/>
            <pc:sldMk cId="2386083806" sldId="277"/>
            <ac:spMk id="58" creationId="{9CBCCD30-4125-DE75-9DA7-8701FEEBE4DE}"/>
          </ac:spMkLst>
        </pc:spChg>
        <pc:spChg chg="add del mod">
          <ac:chgData name="Maiki kimura" userId="6d634511f2bb92e3" providerId="LiveId" clId="{9E05070F-AC42-404A-953C-DEAE9E4413B7}" dt="2025-07-11T14:36:39.471" v="1828" actId="478"/>
          <ac:spMkLst>
            <pc:docMk/>
            <pc:sldMk cId="2386083806" sldId="277"/>
            <ac:spMk id="60" creationId="{01347BA9-4987-F31A-0ED4-29BFB978DB4A}"/>
          </ac:spMkLst>
        </pc:spChg>
        <pc:spChg chg="mod">
          <ac:chgData name="Maiki kimura" userId="6d634511f2bb92e3" providerId="LiveId" clId="{9E05070F-AC42-404A-953C-DEAE9E4413B7}" dt="2025-07-11T14:38:32.627" v="1889" actId="1036"/>
          <ac:spMkLst>
            <pc:docMk/>
            <pc:sldMk cId="2386083806" sldId="277"/>
            <ac:spMk id="80" creationId="{0DA43B60-B1D8-95B9-FD71-9B77440B174C}"/>
          </ac:spMkLst>
        </pc:spChg>
        <pc:spChg chg="mod">
          <ac:chgData name="Maiki kimura" userId="6d634511f2bb92e3" providerId="LiveId" clId="{9E05070F-AC42-404A-953C-DEAE9E4413B7}" dt="2025-07-11T14:39:56.958" v="1912" actId="1035"/>
          <ac:spMkLst>
            <pc:docMk/>
            <pc:sldMk cId="2386083806" sldId="277"/>
            <ac:spMk id="82" creationId="{50E16F7A-8EC5-58ED-9E12-0C96BC45AC0D}"/>
          </ac:spMkLst>
        </pc:spChg>
        <pc:spChg chg="mod">
          <ac:chgData name="Maiki kimura" userId="6d634511f2bb92e3" providerId="LiveId" clId="{9E05070F-AC42-404A-953C-DEAE9E4413B7}" dt="2025-07-11T14:39:34.467" v="1906" actId="1076"/>
          <ac:spMkLst>
            <pc:docMk/>
            <pc:sldMk cId="2386083806" sldId="277"/>
            <ac:spMk id="85" creationId="{89657C20-53EC-67C0-6A6D-2C30EA164618}"/>
          </ac:spMkLst>
        </pc:spChg>
        <pc:spChg chg="mod">
          <ac:chgData name="Maiki kimura" userId="6d634511f2bb92e3" providerId="LiveId" clId="{9E05070F-AC42-404A-953C-DEAE9E4413B7}" dt="2025-07-11T14:31:11.159" v="1549" actId="1036"/>
          <ac:spMkLst>
            <pc:docMk/>
            <pc:sldMk cId="2386083806" sldId="277"/>
            <ac:spMk id="94" creationId="{B634427D-2E1E-C6BF-2FA6-11E76786C52B}"/>
          </ac:spMkLst>
        </pc:spChg>
        <pc:spChg chg="mod">
          <ac:chgData name="Maiki kimura" userId="6d634511f2bb92e3" providerId="LiveId" clId="{9E05070F-AC42-404A-953C-DEAE9E4413B7}" dt="2025-07-11T14:29:32.082" v="1404" actId="1036"/>
          <ac:spMkLst>
            <pc:docMk/>
            <pc:sldMk cId="2386083806" sldId="277"/>
            <ac:spMk id="96" creationId="{C1894D2C-6DB4-8534-CB5F-99CD5B1190C7}"/>
          </ac:spMkLst>
        </pc:spChg>
        <pc:spChg chg="mod">
          <ac:chgData name="Maiki kimura" userId="6d634511f2bb92e3" providerId="LiveId" clId="{9E05070F-AC42-404A-953C-DEAE9E4413B7}" dt="2025-07-11T14:38:54.218" v="1901" actId="1076"/>
          <ac:spMkLst>
            <pc:docMk/>
            <pc:sldMk cId="2386083806" sldId="277"/>
            <ac:spMk id="105" creationId="{26C953A4-669D-518A-A2B8-84BC2702BCEC}"/>
          </ac:spMkLst>
        </pc:spChg>
        <pc:spChg chg="mod">
          <ac:chgData name="Maiki kimura" userId="6d634511f2bb92e3" providerId="LiveId" clId="{9E05070F-AC42-404A-953C-DEAE9E4413B7}" dt="2025-07-11T14:38:43.688" v="1900" actId="1036"/>
          <ac:spMkLst>
            <pc:docMk/>
            <pc:sldMk cId="2386083806" sldId="277"/>
            <ac:spMk id="106" creationId="{0B380E19-EAAF-C72A-2A6A-CF3AFC7C13E6}"/>
          </ac:spMkLst>
        </pc:spChg>
        <pc:spChg chg="mod">
          <ac:chgData name="Maiki kimura" userId="6d634511f2bb92e3" providerId="LiveId" clId="{9E05070F-AC42-404A-953C-DEAE9E4413B7}" dt="2025-07-11T14:38:32.627" v="1889" actId="1036"/>
          <ac:spMkLst>
            <pc:docMk/>
            <pc:sldMk cId="2386083806" sldId="277"/>
            <ac:spMk id="107" creationId="{B5052E62-1BEB-E1BD-01CB-0FCE26F1E4C6}"/>
          </ac:spMkLst>
        </pc:spChg>
        <pc:spChg chg="mod">
          <ac:chgData name="Maiki kimura" userId="6d634511f2bb92e3" providerId="LiveId" clId="{9E05070F-AC42-404A-953C-DEAE9E4413B7}" dt="2025-07-11T14:38:32.627" v="1889" actId="1036"/>
          <ac:spMkLst>
            <pc:docMk/>
            <pc:sldMk cId="2386083806" sldId="277"/>
            <ac:spMk id="109" creationId="{A91FE51F-1EFE-DE65-696A-469471842636}"/>
          </ac:spMkLst>
        </pc:spChg>
        <pc:spChg chg="add del mod">
          <ac:chgData name="Maiki kimura" userId="6d634511f2bb92e3" providerId="LiveId" clId="{9E05070F-AC42-404A-953C-DEAE9E4413B7}" dt="2025-07-11T14:26:38.900" v="1234" actId="478"/>
          <ac:spMkLst>
            <pc:docMk/>
            <pc:sldMk cId="2386083806" sldId="277"/>
            <ac:spMk id="129" creationId="{2D7CFBF0-8FD0-0D2B-2297-42103C0E1AB6}"/>
          </ac:spMkLst>
        </pc:spChg>
        <pc:spChg chg="mod">
          <ac:chgData name="Maiki kimura" userId="6d634511f2bb92e3" providerId="LiveId" clId="{9E05070F-AC42-404A-953C-DEAE9E4413B7}" dt="2025-07-11T14:39:00.843" v="1903" actId="1076"/>
          <ac:spMkLst>
            <pc:docMk/>
            <pc:sldMk cId="2386083806" sldId="277"/>
            <ac:spMk id="137" creationId="{A2F555C0-F883-3AD9-1CC3-51FA73BFF24D}"/>
          </ac:spMkLst>
        </pc:spChg>
        <pc:spChg chg="mod">
          <ac:chgData name="Maiki kimura" userId="6d634511f2bb92e3" providerId="LiveId" clId="{9E05070F-AC42-404A-953C-DEAE9E4413B7}" dt="2025-07-11T14:38:32.627" v="1889" actId="1036"/>
          <ac:spMkLst>
            <pc:docMk/>
            <pc:sldMk cId="2386083806" sldId="277"/>
            <ac:spMk id="153" creationId="{05EFE15D-9327-CA51-F819-872E6F81001B}"/>
          </ac:spMkLst>
        </pc:spChg>
        <pc:spChg chg="mod">
          <ac:chgData name="Maiki kimura" userId="6d634511f2bb92e3" providerId="LiveId" clId="{9E05070F-AC42-404A-953C-DEAE9E4413B7}" dt="2025-07-11T14:29:32.082" v="1404" actId="1036"/>
          <ac:spMkLst>
            <pc:docMk/>
            <pc:sldMk cId="2386083806" sldId="277"/>
            <ac:spMk id="157" creationId="{868BA86E-12B2-1AD2-DF1D-267495AC63E7}"/>
          </ac:spMkLst>
        </pc:spChg>
        <pc:spChg chg="mod">
          <ac:chgData name="Maiki kimura" userId="6d634511f2bb92e3" providerId="LiveId" clId="{9E05070F-AC42-404A-953C-DEAE9E4413B7}" dt="2025-07-11T14:29:32.082" v="1404" actId="1036"/>
          <ac:spMkLst>
            <pc:docMk/>
            <pc:sldMk cId="2386083806" sldId="277"/>
            <ac:spMk id="158" creationId="{7598FDDE-6321-DB7E-E2A6-1D6924683CF7}"/>
          </ac:spMkLst>
        </pc:spChg>
        <pc:spChg chg="mod">
          <ac:chgData name="Maiki kimura" userId="6d634511f2bb92e3" providerId="LiveId" clId="{9E05070F-AC42-404A-953C-DEAE9E4413B7}" dt="2025-07-11T14:38:32.627" v="1889" actId="1036"/>
          <ac:spMkLst>
            <pc:docMk/>
            <pc:sldMk cId="2386083806" sldId="277"/>
            <ac:spMk id="171" creationId="{21DE806B-9ADE-9A68-8D58-A9BC7DE0944F}"/>
          </ac:spMkLst>
        </pc:spChg>
        <pc:spChg chg="mod">
          <ac:chgData name="Maiki kimura" userId="6d634511f2bb92e3" providerId="LiveId" clId="{9E05070F-AC42-404A-953C-DEAE9E4413B7}" dt="2025-07-11T14:26:06.156" v="1220" actId="1076"/>
          <ac:spMkLst>
            <pc:docMk/>
            <pc:sldMk cId="2386083806" sldId="277"/>
            <ac:spMk id="231" creationId="{6AB06391-1C33-95EF-BBD7-A3A2C77F0632}"/>
          </ac:spMkLst>
        </pc:spChg>
        <pc:spChg chg="mod">
          <ac:chgData name="Maiki kimura" userId="6d634511f2bb92e3" providerId="LiveId" clId="{9E05070F-AC42-404A-953C-DEAE9E4413B7}" dt="2025-07-11T14:26:06.156" v="1220" actId="1076"/>
          <ac:spMkLst>
            <pc:docMk/>
            <pc:sldMk cId="2386083806" sldId="277"/>
            <ac:spMk id="1027" creationId="{92EDDC8C-9DF8-8C04-A320-0639437C50A4}"/>
          </ac:spMkLst>
        </pc:spChg>
        <pc:spChg chg="mod">
          <ac:chgData name="Maiki kimura" userId="6d634511f2bb92e3" providerId="LiveId" clId="{9E05070F-AC42-404A-953C-DEAE9E4413B7}" dt="2025-07-11T14:26:06.156" v="1220" actId="1076"/>
          <ac:spMkLst>
            <pc:docMk/>
            <pc:sldMk cId="2386083806" sldId="277"/>
            <ac:spMk id="1031" creationId="{2F4FE14A-61CD-4167-4874-9D0F0E90F8E5}"/>
          </ac:spMkLst>
        </pc:spChg>
        <pc:spChg chg="mod">
          <ac:chgData name="Maiki kimura" userId="6d634511f2bb92e3" providerId="LiveId" clId="{9E05070F-AC42-404A-953C-DEAE9E4413B7}" dt="2025-07-11T14:38:32.627" v="1889" actId="1036"/>
          <ac:spMkLst>
            <pc:docMk/>
            <pc:sldMk cId="2386083806" sldId="277"/>
            <ac:spMk id="1064" creationId="{AF8C2249-61F4-27D7-4325-8A12B183B653}"/>
          </ac:spMkLst>
        </pc:spChg>
        <pc:spChg chg="mod">
          <ac:chgData name="Maiki kimura" userId="6d634511f2bb92e3" providerId="LiveId" clId="{9E05070F-AC42-404A-953C-DEAE9E4413B7}" dt="2025-07-11T14:31:27.534" v="1570" actId="1035"/>
          <ac:spMkLst>
            <pc:docMk/>
            <pc:sldMk cId="2386083806" sldId="277"/>
            <ac:spMk id="1065" creationId="{6029F8F0-4655-B995-5786-1EEC7C54EDBF}"/>
          </ac:spMkLst>
        </pc:spChg>
        <pc:spChg chg="mod">
          <ac:chgData name="Maiki kimura" userId="6d634511f2bb92e3" providerId="LiveId" clId="{9E05070F-AC42-404A-953C-DEAE9E4413B7}" dt="2025-07-11T14:35:39.879" v="1748" actId="1035"/>
          <ac:spMkLst>
            <pc:docMk/>
            <pc:sldMk cId="2386083806" sldId="277"/>
            <ac:spMk id="1067" creationId="{6FAFE5E0-9719-FE9E-AD63-64C0CC204058}"/>
          </ac:spMkLst>
        </pc:spChg>
        <pc:spChg chg="mod">
          <ac:chgData name="Maiki kimura" userId="6d634511f2bb92e3" providerId="LiveId" clId="{9E05070F-AC42-404A-953C-DEAE9E4413B7}" dt="2025-07-11T14:29:32.082" v="1404" actId="1036"/>
          <ac:spMkLst>
            <pc:docMk/>
            <pc:sldMk cId="2386083806" sldId="277"/>
            <ac:spMk id="1070" creationId="{CD792952-F626-FBB5-1793-13F36E898239}"/>
          </ac:spMkLst>
        </pc:spChg>
        <pc:spChg chg="mod">
          <ac:chgData name="Maiki kimura" userId="6d634511f2bb92e3" providerId="LiveId" clId="{9E05070F-AC42-404A-953C-DEAE9E4413B7}" dt="2025-07-11T14:29:32.082" v="1404" actId="1036"/>
          <ac:spMkLst>
            <pc:docMk/>
            <pc:sldMk cId="2386083806" sldId="277"/>
            <ac:spMk id="1071" creationId="{06C7AD00-DB2D-EFA2-904B-FB2766962F29}"/>
          </ac:spMkLst>
        </pc:spChg>
        <pc:spChg chg="mod">
          <ac:chgData name="Maiki kimura" userId="6d634511f2bb92e3" providerId="LiveId" clId="{9E05070F-AC42-404A-953C-DEAE9E4413B7}" dt="2025-07-11T14:26:06.156" v="1220" actId="1076"/>
          <ac:spMkLst>
            <pc:docMk/>
            <pc:sldMk cId="2386083806" sldId="277"/>
            <ac:spMk id="2090" creationId="{7A7CBA4F-009E-597F-FBA3-58AEC6A341C9}"/>
          </ac:spMkLst>
        </pc:spChg>
        <pc:spChg chg="add del mod">
          <ac:chgData name="Maiki kimura" userId="6d634511f2bb92e3" providerId="LiveId" clId="{9E05070F-AC42-404A-953C-DEAE9E4413B7}" dt="2025-07-11T14:36:39.471" v="1828" actId="478"/>
          <ac:spMkLst>
            <pc:docMk/>
            <pc:sldMk cId="2386083806" sldId="277"/>
            <ac:spMk id="2250" creationId="{3CDCB3BA-1309-035E-F22F-4D80FAAF66B7}"/>
          </ac:spMkLst>
        </pc:spChg>
        <pc:spChg chg="mod">
          <ac:chgData name="Maiki kimura" userId="6d634511f2bb92e3" providerId="LiveId" clId="{9E05070F-AC42-404A-953C-DEAE9E4413B7}" dt="2025-07-11T14:26:06.156" v="1220" actId="1076"/>
          <ac:spMkLst>
            <pc:docMk/>
            <pc:sldMk cId="2386083806" sldId="277"/>
            <ac:spMk id="2251" creationId="{DE3892B8-913B-899A-BFDA-E886C712AE8C}"/>
          </ac:spMkLst>
        </pc:spChg>
        <pc:spChg chg="add del mod">
          <ac:chgData name="Maiki kimura" userId="6d634511f2bb92e3" providerId="LiveId" clId="{9E05070F-AC42-404A-953C-DEAE9E4413B7}" dt="2025-07-11T14:36:39.471" v="1828" actId="478"/>
          <ac:spMkLst>
            <pc:docMk/>
            <pc:sldMk cId="2386083806" sldId="277"/>
            <ac:spMk id="2252" creationId="{443C9179-BE63-C555-1051-40DA1EB03BAD}"/>
          </ac:spMkLst>
        </pc:spChg>
        <pc:spChg chg="add mod">
          <ac:chgData name="Maiki kimura" userId="6d634511f2bb92e3" providerId="LiveId" clId="{9E05070F-AC42-404A-953C-DEAE9E4413B7}" dt="2025-07-11T14:36:43.834" v="1848" actId="1036"/>
          <ac:spMkLst>
            <pc:docMk/>
            <pc:sldMk cId="2386083806" sldId="277"/>
            <ac:spMk id="2260" creationId="{92E6D42A-C85E-856D-1F72-8C900413C9FE}"/>
          </ac:spMkLst>
        </pc:spChg>
        <pc:spChg chg="add mod">
          <ac:chgData name="Maiki kimura" userId="6d634511f2bb92e3" providerId="LiveId" clId="{9E05070F-AC42-404A-953C-DEAE9E4413B7}" dt="2025-07-11T14:36:43.834" v="1848" actId="1036"/>
          <ac:spMkLst>
            <pc:docMk/>
            <pc:sldMk cId="2386083806" sldId="277"/>
            <ac:spMk id="2261" creationId="{BB05B2F9-C67D-365D-D270-785649058BF0}"/>
          </ac:spMkLst>
        </pc:spChg>
        <pc:spChg chg="add mod">
          <ac:chgData name="Maiki kimura" userId="6d634511f2bb92e3" providerId="LiveId" clId="{9E05070F-AC42-404A-953C-DEAE9E4413B7}" dt="2025-07-11T14:36:43.834" v="1848" actId="1036"/>
          <ac:spMkLst>
            <pc:docMk/>
            <pc:sldMk cId="2386083806" sldId="277"/>
            <ac:spMk id="2262" creationId="{DDCBCB5D-D6CC-C122-0161-2076CB36E2D3}"/>
          </ac:spMkLst>
        </pc:spChg>
        <pc:spChg chg="mod">
          <ac:chgData name="Maiki kimura" userId="6d634511f2bb92e3" providerId="LiveId" clId="{9E05070F-AC42-404A-953C-DEAE9E4413B7}" dt="2025-07-11T14:26:06.156" v="1220" actId="1076"/>
          <ac:spMkLst>
            <pc:docMk/>
            <pc:sldMk cId="2386083806" sldId="277"/>
            <ac:spMk id="2264" creationId="{DD04E968-6047-8F55-BA9B-9A47B008D904}"/>
          </ac:spMkLst>
        </pc:spChg>
        <pc:spChg chg="mod">
          <ac:chgData name="Maiki kimura" userId="6d634511f2bb92e3" providerId="LiveId" clId="{9E05070F-AC42-404A-953C-DEAE9E4413B7}" dt="2025-07-11T14:26:06.156" v="1220" actId="1076"/>
          <ac:spMkLst>
            <pc:docMk/>
            <pc:sldMk cId="2386083806" sldId="277"/>
            <ac:spMk id="2273" creationId="{949F4F54-A792-98C9-2CCB-93E3E3CE5822}"/>
          </ac:spMkLst>
        </pc:spChg>
        <pc:spChg chg="mod">
          <ac:chgData name="Maiki kimura" userId="6d634511f2bb92e3" providerId="LiveId" clId="{9E05070F-AC42-404A-953C-DEAE9E4413B7}" dt="2025-07-10T09:31:07.769" v="1006" actId="113"/>
          <ac:spMkLst>
            <pc:docMk/>
            <pc:sldMk cId="2386083806" sldId="277"/>
            <ac:spMk id="2274" creationId="{81CFDEC3-0F08-2DE1-913A-D60C2DC82CDB}"/>
          </ac:spMkLst>
        </pc:spChg>
        <pc:spChg chg="mod">
          <ac:chgData name="Maiki kimura" userId="6d634511f2bb92e3" providerId="LiveId" clId="{9E05070F-AC42-404A-953C-DEAE9E4413B7}" dt="2025-07-11T14:40:59.314" v="1920" actId="1076"/>
          <ac:spMkLst>
            <pc:docMk/>
            <pc:sldMk cId="2386083806" sldId="277"/>
            <ac:spMk id="2275" creationId="{D6E46B10-BE1F-A139-FD16-8A61848FACB7}"/>
          </ac:spMkLst>
        </pc:spChg>
        <pc:spChg chg="mod">
          <ac:chgData name="Maiki kimura" userId="6d634511f2bb92e3" providerId="LiveId" clId="{9E05070F-AC42-404A-953C-DEAE9E4413B7}" dt="2025-07-11T14:31:27.534" v="1570" actId="1035"/>
          <ac:spMkLst>
            <pc:docMk/>
            <pc:sldMk cId="2386083806" sldId="277"/>
            <ac:spMk id="2276" creationId="{40E18FEC-87CE-126C-BBD7-89FE92E0838A}"/>
          </ac:spMkLst>
        </pc:spChg>
        <pc:spChg chg="mod">
          <ac:chgData name="Maiki kimura" userId="6d634511f2bb92e3" providerId="LiveId" clId="{9E05070F-AC42-404A-953C-DEAE9E4413B7}" dt="2025-07-11T14:31:27.534" v="1570" actId="1035"/>
          <ac:spMkLst>
            <pc:docMk/>
            <pc:sldMk cId="2386083806" sldId="277"/>
            <ac:spMk id="2277" creationId="{5E5A74EF-00F5-361E-F276-B1CF5789D892}"/>
          </ac:spMkLst>
        </pc:spChg>
        <pc:spChg chg="mod">
          <ac:chgData name="Maiki kimura" userId="6d634511f2bb92e3" providerId="LiveId" clId="{9E05070F-AC42-404A-953C-DEAE9E4413B7}" dt="2025-07-11T14:38:32.627" v="1889" actId="1036"/>
          <ac:spMkLst>
            <pc:docMk/>
            <pc:sldMk cId="2386083806" sldId="277"/>
            <ac:spMk id="2279" creationId="{30200797-DF46-4905-FF9B-AC8A4DFD9D7D}"/>
          </ac:spMkLst>
        </pc:spChg>
        <pc:spChg chg="mod">
          <ac:chgData name="Maiki kimura" userId="6d634511f2bb92e3" providerId="LiveId" clId="{9E05070F-AC42-404A-953C-DEAE9E4413B7}" dt="2025-07-11T14:38:32.627" v="1889" actId="1036"/>
          <ac:spMkLst>
            <pc:docMk/>
            <pc:sldMk cId="2386083806" sldId="277"/>
            <ac:spMk id="2280" creationId="{AFD3DCBC-357C-FB86-7067-73EBD045876F}"/>
          </ac:spMkLst>
        </pc:spChg>
        <pc:spChg chg="mod">
          <ac:chgData name="Maiki kimura" userId="6d634511f2bb92e3" providerId="LiveId" clId="{9E05070F-AC42-404A-953C-DEAE9E4413B7}" dt="2025-07-11T14:38:32.627" v="1889" actId="1036"/>
          <ac:spMkLst>
            <pc:docMk/>
            <pc:sldMk cId="2386083806" sldId="277"/>
            <ac:spMk id="2281" creationId="{26F5FC01-F81D-D616-B2CC-ADA8644B8FF4}"/>
          </ac:spMkLst>
        </pc:spChg>
        <pc:spChg chg="mod">
          <ac:chgData name="Maiki kimura" userId="6d634511f2bb92e3" providerId="LiveId" clId="{9E05070F-AC42-404A-953C-DEAE9E4413B7}" dt="2025-07-11T14:35:39.879" v="1748" actId="1035"/>
          <ac:spMkLst>
            <pc:docMk/>
            <pc:sldMk cId="2386083806" sldId="277"/>
            <ac:spMk id="2282" creationId="{88CF5A47-050A-AF12-CBB4-420CC4C5D40C}"/>
          </ac:spMkLst>
        </pc:spChg>
        <pc:spChg chg="mod">
          <ac:chgData name="Maiki kimura" userId="6d634511f2bb92e3" providerId="LiveId" clId="{9E05070F-AC42-404A-953C-DEAE9E4413B7}" dt="2025-07-11T14:35:39.879" v="1748" actId="1035"/>
          <ac:spMkLst>
            <pc:docMk/>
            <pc:sldMk cId="2386083806" sldId="277"/>
            <ac:spMk id="2283" creationId="{D7F85174-6A25-19E9-FB89-4F7C9C909D8F}"/>
          </ac:spMkLst>
        </pc:spChg>
        <pc:spChg chg="mod">
          <ac:chgData name="Maiki kimura" userId="6d634511f2bb92e3" providerId="LiveId" clId="{9E05070F-AC42-404A-953C-DEAE9E4413B7}" dt="2025-07-11T14:26:06.156" v="1220" actId="1076"/>
          <ac:spMkLst>
            <pc:docMk/>
            <pc:sldMk cId="2386083806" sldId="277"/>
            <ac:spMk id="2297" creationId="{C36C4FCD-FF0C-69C6-0BC0-0BD38A2A1447}"/>
          </ac:spMkLst>
        </pc:spChg>
        <pc:picChg chg="add del mod">
          <ac:chgData name="Maiki kimura" userId="6d634511f2bb92e3" providerId="LiveId" clId="{9E05070F-AC42-404A-953C-DEAE9E4413B7}" dt="2025-07-11T14:36:39.471" v="1828" actId="478"/>
          <ac:picMkLst>
            <pc:docMk/>
            <pc:sldMk cId="2386083806" sldId="277"/>
            <ac:picMk id="6" creationId="{5D39BEC5-E158-BDAC-C066-D7F4663BAEC0}"/>
          </ac:picMkLst>
        </pc:picChg>
        <pc:picChg chg="add del mod">
          <ac:chgData name="Maiki kimura" userId="6d634511f2bb92e3" providerId="LiveId" clId="{9E05070F-AC42-404A-953C-DEAE9E4413B7}" dt="2025-07-11T14:36:39.471" v="1828" actId="478"/>
          <ac:picMkLst>
            <pc:docMk/>
            <pc:sldMk cId="2386083806" sldId="277"/>
            <ac:picMk id="8" creationId="{2878FAAA-CE62-A344-32CA-65BE2507AEA4}"/>
          </ac:picMkLst>
        </pc:picChg>
        <pc:picChg chg="mod">
          <ac:chgData name="Maiki kimura" userId="6d634511f2bb92e3" providerId="LiveId" clId="{9E05070F-AC42-404A-953C-DEAE9E4413B7}" dt="2025-07-11T14:38:32.627" v="1889" actId="1036"/>
          <ac:picMkLst>
            <pc:docMk/>
            <pc:sldMk cId="2386083806" sldId="277"/>
            <ac:picMk id="53" creationId="{24097866-2774-59E3-47D0-18D664DEC289}"/>
          </ac:picMkLst>
        </pc:picChg>
        <pc:picChg chg="mod">
          <ac:chgData name="Maiki kimura" userId="6d634511f2bb92e3" providerId="LiveId" clId="{9E05070F-AC42-404A-953C-DEAE9E4413B7}" dt="2025-07-11T14:31:27.534" v="1570" actId="1035"/>
          <ac:picMkLst>
            <pc:docMk/>
            <pc:sldMk cId="2386083806" sldId="277"/>
            <ac:picMk id="132" creationId="{AF1708C1-9417-851F-6CBC-2A6A068C4111}"/>
          </ac:picMkLst>
        </pc:picChg>
        <pc:picChg chg="mod">
          <ac:chgData name="Maiki kimura" userId="6d634511f2bb92e3" providerId="LiveId" clId="{9E05070F-AC42-404A-953C-DEAE9E4413B7}" dt="2025-07-11T14:38:57.146" v="1902" actId="1076"/>
          <ac:picMkLst>
            <pc:docMk/>
            <pc:sldMk cId="2386083806" sldId="277"/>
            <ac:picMk id="133" creationId="{875905BC-64DA-E907-7E0F-1B8D95090395}"/>
          </ac:picMkLst>
        </pc:picChg>
        <pc:picChg chg="mod">
          <ac:chgData name="Maiki kimura" userId="6d634511f2bb92e3" providerId="LiveId" clId="{9E05070F-AC42-404A-953C-DEAE9E4413B7}" dt="2025-07-11T14:38:26.632" v="1873" actId="1076"/>
          <ac:picMkLst>
            <pc:docMk/>
            <pc:sldMk cId="2386083806" sldId="277"/>
            <ac:picMk id="145" creationId="{473F62D7-5AF8-DA2F-EFC5-4738C53595F7}"/>
          </ac:picMkLst>
        </pc:picChg>
        <pc:picChg chg="mod">
          <ac:chgData name="Maiki kimura" userId="6d634511f2bb92e3" providerId="LiveId" clId="{9E05070F-AC42-404A-953C-DEAE9E4413B7}" dt="2025-07-11T14:30:42.423" v="1507" actId="1036"/>
          <ac:picMkLst>
            <pc:docMk/>
            <pc:sldMk cId="2386083806" sldId="277"/>
            <ac:picMk id="146" creationId="{75DE7ABD-329D-274B-B426-1FE9E1526E51}"/>
          </ac:picMkLst>
        </pc:picChg>
        <pc:picChg chg="mod">
          <ac:chgData name="Maiki kimura" userId="6d634511f2bb92e3" providerId="LiveId" clId="{9E05070F-AC42-404A-953C-DEAE9E4413B7}" dt="2025-07-11T14:29:32.082" v="1404" actId="1036"/>
          <ac:picMkLst>
            <pc:docMk/>
            <pc:sldMk cId="2386083806" sldId="277"/>
            <ac:picMk id="154" creationId="{F4DA7484-B225-FB8A-F3DB-5FE966FCF5B8}"/>
          </ac:picMkLst>
        </pc:picChg>
        <pc:picChg chg="mod">
          <ac:chgData name="Maiki kimura" userId="6d634511f2bb92e3" providerId="LiveId" clId="{9E05070F-AC42-404A-953C-DEAE9E4413B7}" dt="2025-07-11T14:29:32.082" v="1404" actId="1036"/>
          <ac:picMkLst>
            <pc:docMk/>
            <pc:sldMk cId="2386083806" sldId="277"/>
            <ac:picMk id="155" creationId="{67F8CFE4-5D01-2094-8901-4C46D1DED908}"/>
          </ac:picMkLst>
        </pc:picChg>
        <pc:picChg chg="mod">
          <ac:chgData name="Maiki kimura" userId="6d634511f2bb92e3" providerId="LiveId" clId="{9E05070F-AC42-404A-953C-DEAE9E4413B7}" dt="2025-07-11T14:29:32.082" v="1404" actId="1036"/>
          <ac:picMkLst>
            <pc:docMk/>
            <pc:sldMk cId="2386083806" sldId="277"/>
            <ac:picMk id="159" creationId="{9BD4DE7E-D294-603F-F471-0E9782E36105}"/>
          </ac:picMkLst>
        </pc:picChg>
        <pc:picChg chg="mod">
          <ac:chgData name="Maiki kimura" userId="6d634511f2bb92e3" providerId="LiveId" clId="{9E05070F-AC42-404A-953C-DEAE9E4413B7}" dt="2025-07-11T14:38:22.691" v="1871" actId="1076"/>
          <ac:picMkLst>
            <pc:docMk/>
            <pc:sldMk cId="2386083806" sldId="277"/>
            <ac:picMk id="166" creationId="{C051F8FC-E99D-C64C-4945-5A508E48C67D}"/>
          </ac:picMkLst>
        </pc:picChg>
        <pc:picChg chg="mod">
          <ac:chgData name="Maiki kimura" userId="6d634511f2bb92e3" providerId="LiveId" clId="{9E05070F-AC42-404A-953C-DEAE9E4413B7}" dt="2025-07-11T14:38:20.868" v="1869" actId="1076"/>
          <ac:picMkLst>
            <pc:docMk/>
            <pc:sldMk cId="2386083806" sldId="277"/>
            <ac:picMk id="168" creationId="{80F924D5-C461-F373-24A4-199E4D93C5C9}"/>
          </ac:picMkLst>
        </pc:picChg>
        <pc:picChg chg="mod">
          <ac:chgData name="Maiki kimura" userId="6d634511f2bb92e3" providerId="LiveId" clId="{9E05070F-AC42-404A-953C-DEAE9E4413B7}" dt="2025-07-11T14:38:22.691" v="1871" actId="1076"/>
          <ac:picMkLst>
            <pc:docMk/>
            <pc:sldMk cId="2386083806" sldId="277"/>
            <ac:picMk id="169" creationId="{9B424AC2-3F2E-C212-1F54-950099BBB0F3}"/>
          </ac:picMkLst>
        </pc:picChg>
        <pc:picChg chg="mod">
          <ac:chgData name="Maiki kimura" userId="6d634511f2bb92e3" providerId="LiveId" clId="{9E05070F-AC42-404A-953C-DEAE9E4413B7}" dt="2025-07-11T14:35:39.879" v="1748" actId="1035"/>
          <ac:picMkLst>
            <pc:docMk/>
            <pc:sldMk cId="2386083806" sldId="277"/>
            <ac:picMk id="173" creationId="{03BF85B7-F461-784A-0C97-BB4B7760A27A}"/>
          </ac:picMkLst>
        </pc:picChg>
        <pc:picChg chg="mod">
          <ac:chgData name="Maiki kimura" userId="6d634511f2bb92e3" providerId="LiveId" clId="{9E05070F-AC42-404A-953C-DEAE9E4413B7}" dt="2025-07-11T14:40:35.599" v="1914" actId="1076"/>
          <ac:picMkLst>
            <pc:docMk/>
            <pc:sldMk cId="2386083806" sldId="277"/>
            <ac:picMk id="176" creationId="{AFE5B558-E08B-A3CF-C8CD-7CC53D9B5A18}"/>
          </ac:picMkLst>
        </pc:picChg>
        <pc:picChg chg="mod">
          <ac:chgData name="Maiki kimura" userId="6d634511f2bb92e3" providerId="LiveId" clId="{9E05070F-AC42-404A-953C-DEAE9E4413B7}" dt="2025-07-11T14:35:39.879" v="1748" actId="1035"/>
          <ac:picMkLst>
            <pc:docMk/>
            <pc:sldMk cId="2386083806" sldId="277"/>
            <ac:picMk id="206" creationId="{628D5AE0-DCBC-E99E-8389-8D73BB26CB45}"/>
          </ac:picMkLst>
        </pc:picChg>
        <pc:picChg chg="mod">
          <ac:chgData name="Maiki kimura" userId="6d634511f2bb92e3" providerId="LiveId" clId="{9E05070F-AC42-404A-953C-DEAE9E4413B7}" dt="2025-07-11T14:38:22.691" v="1871" actId="1076"/>
          <ac:picMkLst>
            <pc:docMk/>
            <pc:sldMk cId="2386083806" sldId="277"/>
            <ac:picMk id="1026" creationId="{C884D29C-41E7-975A-E576-9BF709A5E0D8}"/>
          </ac:picMkLst>
        </pc:picChg>
        <pc:picChg chg="mod">
          <ac:chgData name="Maiki kimura" userId="6d634511f2bb92e3" providerId="LiveId" clId="{9E05070F-AC42-404A-953C-DEAE9E4413B7}" dt="2025-07-11T14:31:27.534" v="1570" actId="1035"/>
          <ac:picMkLst>
            <pc:docMk/>
            <pc:sldMk cId="2386083806" sldId="277"/>
            <ac:picMk id="2241" creationId="{36A2D3B6-E5C6-A210-0D8E-0C7BF0E841F3}"/>
          </ac:picMkLst>
        </pc:picChg>
        <pc:picChg chg="add mod">
          <ac:chgData name="Maiki kimura" userId="6d634511f2bb92e3" providerId="LiveId" clId="{9E05070F-AC42-404A-953C-DEAE9E4413B7}" dt="2025-07-11T14:36:43.834" v="1848" actId="1036"/>
          <ac:picMkLst>
            <pc:docMk/>
            <pc:sldMk cId="2386083806" sldId="277"/>
            <ac:picMk id="2254" creationId="{ABCCF409-296C-DA0D-03DE-F5EC0730BFE4}"/>
          </ac:picMkLst>
        </pc:picChg>
        <pc:picChg chg="add mod">
          <ac:chgData name="Maiki kimura" userId="6d634511f2bb92e3" providerId="LiveId" clId="{9E05070F-AC42-404A-953C-DEAE9E4413B7}" dt="2025-07-11T14:36:43.834" v="1848" actId="1036"/>
          <ac:picMkLst>
            <pc:docMk/>
            <pc:sldMk cId="2386083806" sldId="277"/>
            <ac:picMk id="2258" creationId="{807B49CC-6C31-8EE9-4EE9-EC248F435B51}"/>
          </ac:picMkLst>
        </pc:picChg>
      </pc:sldChg>
      <pc:sldChg chg="modSp add del mod">
        <pc:chgData name="Maiki kimura" userId="6d634511f2bb92e3" providerId="LiveId" clId="{9E05070F-AC42-404A-953C-DEAE9E4413B7}" dt="2025-07-11T14:23:25.826" v="1130"/>
        <pc:sldMkLst>
          <pc:docMk/>
          <pc:sldMk cId="423869743" sldId="278"/>
        </pc:sldMkLst>
        <pc:spChg chg="mod">
          <ac:chgData name="Maiki kimura" userId="6d634511f2bb92e3" providerId="LiveId" clId="{9E05070F-AC42-404A-953C-DEAE9E4413B7}" dt="2025-07-11T14:23:25.338" v="1129" actId="1076"/>
          <ac:spMkLst>
            <pc:docMk/>
            <pc:sldMk cId="423869743" sldId="278"/>
            <ac:spMk id="58" creationId="{5DDB69FC-028B-A7DE-94B8-94611E1BAF6A}"/>
          </ac:spMkLst>
        </pc:spChg>
        <pc:spChg chg="mod">
          <ac:chgData name="Maiki kimura" userId="6d634511f2bb92e3" providerId="LiveId" clId="{9E05070F-AC42-404A-953C-DEAE9E4413B7}" dt="2025-07-11T14:23:24.559" v="1127" actId="1035"/>
          <ac:spMkLst>
            <pc:docMk/>
            <pc:sldMk cId="423869743" sldId="278"/>
            <ac:spMk id="94" creationId="{B8BD3661-1355-518F-2CAA-6EB213D3C7C2}"/>
          </ac:spMkLst>
        </pc:spChg>
        <pc:spChg chg="mod">
          <ac:chgData name="Maiki kimura" userId="6d634511f2bb92e3" providerId="LiveId" clId="{9E05070F-AC42-404A-953C-DEAE9E4413B7}" dt="2025-07-11T14:23:24.923" v="1128" actId="1036"/>
          <ac:spMkLst>
            <pc:docMk/>
            <pc:sldMk cId="423869743" sldId="278"/>
            <ac:spMk id="96" creationId="{A0939E64-5AEB-3952-D44A-8AC1F78B2BCC}"/>
          </ac:spMkLst>
        </pc:spChg>
        <pc:spChg chg="mod">
          <ac:chgData name="Maiki kimura" userId="6d634511f2bb92e3" providerId="LiveId" clId="{9E05070F-AC42-404A-953C-DEAE9E4413B7}" dt="2025-07-11T14:23:24.559" v="1127" actId="1035"/>
          <ac:spMkLst>
            <pc:docMk/>
            <pc:sldMk cId="423869743" sldId="278"/>
            <ac:spMk id="157" creationId="{95D6F49F-1F0C-77DE-BBDD-740F09B77F7E}"/>
          </ac:spMkLst>
        </pc:spChg>
        <pc:spChg chg="mod">
          <ac:chgData name="Maiki kimura" userId="6d634511f2bb92e3" providerId="LiveId" clId="{9E05070F-AC42-404A-953C-DEAE9E4413B7}" dt="2025-07-11T14:23:24.559" v="1127" actId="1035"/>
          <ac:spMkLst>
            <pc:docMk/>
            <pc:sldMk cId="423869743" sldId="278"/>
            <ac:spMk id="158" creationId="{993FC516-D54F-6E7C-5B77-76269CFB0EC6}"/>
          </ac:spMkLst>
        </pc:spChg>
        <pc:spChg chg="mod">
          <ac:chgData name="Maiki kimura" userId="6d634511f2bb92e3" providerId="LiveId" clId="{9E05070F-AC42-404A-953C-DEAE9E4413B7}" dt="2025-07-11T14:23:24.923" v="1128" actId="1036"/>
          <ac:spMkLst>
            <pc:docMk/>
            <pc:sldMk cId="423869743" sldId="278"/>
            <ac:spMk id="1070" creationId="{A952832A-75C2-4389-2E91-07646B41D7B4}"/>
          </ac:spMkLst>
        </pc:spChg>
        <pc:spChg chg="mod">
          <ac:chgData name="Maiki kimura" userId="6d634511f2bb92e3" providerId="LiveId" clId="{9E05070F-AC42-404A-953C-DEAE9E4413B7}" dt="2025-07-11T14:23:24.559" v="1127" actId="1035"/>
          <ac:spMkLst>
            <pc:docMk/>
            <pc:sldMk cId="423869743" sldId="278"/>
            <ac:spMk id="1071" creationId="{7ACB5230-E215-D685-348F-751BFB924993}"/>
          </ac:spMkLst>
        </pc:spChg>
        <pc:picChg chg="mod">
          <ac:chgData name="Maiki kimura" userId="6d634511f2bb92e3" providerId="LiveId" clId="{9E05070F-AC42-404A-953C-DEAE9E4413B7}" dt="2025-07-11T14:23:24.559" v="1127" actId="1035"/>
          <ac:picMkLst>
            <pc:docMk/>
            <pc:sldMk cId="423869743" sldId="278"/>
            <ac:picMk id="154" creationId="{64EC95D1-9084-6F6F-2477-2DEE03B2E1DF}"/>
          </ac:picMkLst>
        </pc:picChg>
        <pc:picChg chg="mod">
          <ac:chgData name="Maiki kimura" userId="6d634511f2bb92e3" providerId="LiveId" clId="{9E05070F-AC42-404A-953C-DEAE9E4413B7}" dt="2025-07-11T14:23:24.559" v="1127" actId="1035"/>
          <ac:picMkLst>
            <pc:docMk/>
            <pc:sldMk cId="423869743" sldId="278"/>
            <ac:picMk id="155" creationId="{4F658EFF-CDE8-80AB-9D82-932ACD8509C2}"/>
          </ac:picMkLst>
        </pc:picChg>
        <pc:picChg chg="mod">
          <ac:chgData name="Maiki kimura" userId="6d634511f2bb92e3" providerId="LiveId" clId="{9E05070F-AC42-404A-953C-DEAE9E4413B7}" dt="2025-07-11T14:23:24.923" v="1128" actId="1036"/>
          <ac:picMkLst>
            <pc:docMk/>
            <pc:sldMk cId="423869743" sldId="278"/>
            <ac:picMk id="159" creationId="{09EFC992-C47D-F25B-91B0-D5FF96157C2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0E17D1764F68991/&#12487;&#12473;&#12463;&#12488;&#12483;&#12503;/&#21152;&#36895;&#24230;&#12288;&#23455;&#394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tak\Downloads\Book1%20(version%201).xls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159293002119241E-2"/>
          <c:y val="5.8708830442414685E-2"/>
          <c:w val="0.88967498141231927"/>
          <c:h val="0.84648143464937076"/>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Sheet5!$J$3:$J$27</c:f>
              <c:numCache>
                <c:formatCode>General</c:formatCode>
                <c:ptCount val="25"/>
                <c:pt idx="0">
                  <c:v>18</c:v>
                </c:pt>
                <c:pt idx="1">
                  <c:v>36</c:v>
                </c:pt>
                <c:pt idx="2">
                  <c:v>48</c:v>
                </c:pt>
                <c:pt idx="3">
                  <c:v>62</c:v>
                </c:pt>
                <c:pt idx="4">
                  <c:v>69</c:v>
                </c:pt>
                <c:pt idx="5">
                  <c:v>74</c:v>
                </c:pt>
                <c:pt idx="6">
                  <c:v>78</c:v>
                </c:pt>
                <c:pt idx="7">
                  <c:v>80</c:v>
                </c:pt>
                <c:pt idx="8">
                  <c:v>83</c:v>
                </c:pt>
                <c:pt idx="9">
                  <c:v>82</c:v>
                </c:pt>
                <c:pt idx="10">
                  <c:v>81</c:v>
                </c:pt>
                <c:pt idx="11">
                  <c:v>82</c:v>
                </c:pt>
                <c:pt idx="12">
                  <c:v>79</c:v>
                </c:pt>
                <c:pt idx="13">
                  <c:v>79</c:v>
                </c:pt>
                <c:pt idx="14">
                  <c:v>81</c:v>
                </c:pt>
                <c:pt idx="15">
                  <c:v>80</c:v>
                </c:pt>
                <c:pt idx="16">
                  <c:v>78</c:v>
                </c:pt>
                <c:pt idx="17">
                  <c:v>80</c:v>
                </c:pt>
                <c:pt idx="18">
                  <c:v>79</c:v>
                </c:pt>
                <c:pt idx="19">
                  <c:v>78</c:v>
                </c:pt>
                <c:pt idx="20">
                  <c:v>78</c:v>
                </c:pt>
                <c:pt idx="21">
                  <c:v>80</c:v>
                </c:pt>
                <c:pt idx="22">
                  <c:v>79</c:v>
                </c:pt>
                <c:pt idx="23">
                  <c:v>82</c:v>
                </c:pt>
                <c:pt idx="24">
                  <c:v>79</c:v>
                </c:pt>
              </c:numCache>
            </c:numRef>
          </c:yVal>
          <c:smooth val="0"/>
          <c:extLst>
            <c:ext xmlns:c16="http://schemas.microsoft.com/office/drawing/2014/chart" uri="{C3380CC4-5D6E-409C-BE32-E72D297353CC}">
              <c16:uniqueId val="{00000000-2EC7-4750-9E0E-7992BEC97A52}"/>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Sheet5!$I$3:$I$27</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Sheet5!$K$3:$K$27</c:f>
              <c:numCache>
                <c:formatCode>General</c:formatCode>
                <c:ptCount val="25"/>
                <c:pt idx="0">
                  <c:v>23</c:v>
                </c:pt>
                <c:pt idx="1">
                  <c:v>47</c:v>
                </c:pt>
                <c:pt idx="2">
                  <c:v>61</c:v>
                </c:pt>
                <c:pt idx="3">
                  <c:v>68</c:v>
                </c:pt>
                <c:pt idx="4">
                  <c:v>72</c:v>
                </c:pt>
                <c:pt idx="5">
                  <c:v>75.5</c:v>
                </c:pt>
                <c:pt idx="6">
                  <c:v>77.5</c:v>
                </c:pt>
                <c:pt idx="7">
                  <c:v>78</c:v>
                </c:pt>
                <c:pt idx="8">
                  <c:v>80.5</c:v>
                </c:pt>
                <c:pt idx="9">
                  <c:v>82</c:v>
                </c:pt>
                <c:pt idx="10">
                  <c:v>83</c:v>
                </c:pt>
                <c:pt idx="11">
                  <c:v>85</c:v>
                </c:pt>
                <c:pt idx="12">
                  <c:v>83</c:v>
                </c:pt>
                <c:pt idx="13">
                  <c:v>86</c:v>
                </c:pt>
                <c:pt idx="14">
                  <c:v>87</c:v>
                </c:pt>
                <c:pt idx="15">
                  <c:v>88</c:v>
                </c:pt>
                <c:pt idx="16">
                  <c:v>90</c:v>
                </c:pt>
                <c:pt idx="17">
                  <c:v>91</c:v>
                </c:pt>
                <c:pt idx="18">
                  <c:v>89</c:v>
                </c:pt>
                <c:pt idx="19">
                  <c:v>88</c:v>
                </c:pt>
                <c:pt idx="20">
                  <c:v>88</c:v>
                </c:pt>
                <c:pt idx="21">
                  <c:v>87</c:v>
                </c:pt>
                <c:pt idx="22">
                  <c:v>88</c:v>
                </c:pt>
                <c:pt idx="23">
                  <c:v>90</c:v>
                </c:pt>
              </c:numCache>
            </c:numRef>
          </c:yVal>
          <c:smooth val="0"/>
          <c:extLst>
            <c:ext xmlns:c16="http://schemas.microsoft.com/office/drawing/2014/chart" uri="{C3380CC4-5D6E-409C-BE32-E72D297353CC}">
              <c16:uniqueId val="{00000001-2EC7-4750-9E0E-7992BEC97A52}"/>
            </c:ext>
          </c:extLst>
        </c:ser>
        <c:dLbls>
          <c:showLegendKey val="0"/>
          <c:showVal val="0"/>
          <c:showCatName val="0"/>
          <c:showSerName val="0"/>
          <c:showPercent val="0"/>
          <c:showBubbleSize val="0"/>
        </c:dLbls>
        <c:axId val="1976962495"/>
        <c:axId val="1976962975"/>
      </c:scatterChart>
      <c:valAx>
        <c:axId val="1976962495"/>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975"/>
        <c:crosses val="autoZero"/>
        <c:crossBetween val="midCat"/>
      </c:valAx>
      <c:valAx>
        <c:axId val="1976962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962495"/>
        <c:crosses val="autoZero"/>
        <c:crossBetween val="midCat"/>
      </c:valAx>
      <c:spPr>
        <a:noFill/>
        <a:ln>
          <a:noFill/>
        </a:ln>
        <a:effectLst/>
      </c:spPr>
    </c:plotArea>
    <c:legend>
      <c:legendPos val="b"/>
      <c:layout>
        <c:manualLayout>
          <c:xMode val="edge"/>
          <c:yMode val="edge"/>
          <c:x val="0.11088822354520093"/>
          <c:y val="0.74453685317227869"/>
          <c:w val="0.29344913551144314"/>
          <c:h val="0.144739563247631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66655234407293E-2"/>
          <c:y val="7.1413147195710652E-2"/>
          <c:w val="0.88599357613370355"/>
          <c:h val="0.83340307724264162"/>
        </c:manualLayout>
      </c:layout>
      <c:scatterChart>
        <c:scatterStyle val="lineMarker"/>
        <c:varyColors val="0"/>
        <c:ser>
          <c:idx val="0"/>
          <c:order val="0"/>
          <c:tx>
            <c:v>with speed control</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Sheet3!$M$15:$M$39</c:f>
              <c:numCache>
                <c:formatCode>General</c:formatCode>
                <c:ptCount val="25"/>
                <c:pt idx="0">
                  <c:v>42.999999999999993</c:v>
                </c:pt>
                <c:pt idx="1">
                  <c:v>60</c:v>
                </c:pt>
                <c:pt idx="2">
                  <c:v>73.099999999999994</c:v>
                </c:pt>
                <c:pt idx="3">
                  <c:v>86.999999999999986</c:v>
                </c:pt>
                <c:pt idx="4">
                  <c:v>93</c:v>
                </c:pt>
                <c:pt idx="5">
                  <c:v>101.99999999999999</c:v>
                </c:pt>
                <c:pt idx="6">
                  <c:v>105.99999999999999</c:v>
                </c:pt>
                <c:pt idx="7">
                  <c:v>110.99999999999999</c:v>
                </c:pt>
                <c:pt idx="8">
                  <c:v>116.99999999999999</c:v>
                </c:pt>
                <c:pt idx="9">
                  <c:v>119</c:v>
                </c:pt>
                <c:pt idx="10">
                  <c:v>120</c:v>
                </c:pt>
                <c:pt idx="11">
                  <c:v>121</c:v>
                </c:pt>
                <c:pt idx="12">
                  <c:v>120</c:v>
                </c:pt>
                <c:pt idx="13">
                  <c:v>105</c:v>
                </c:pt>
                <c:pt idx="14">
                  <c:v>89</c:v>
                </c:pt>
                <c:pt idx="15">
                  <c:v>70</c:v>
                </c:pt>
                <c:pt idx="16">
                  <c:v>61.5</c:v>
                </c:pt>
                <c:pt idx="17">
                  <c:v>50.1</c:v>
                </c:pt>
                <c:pt idx="18">
                  <c:v>36</c:v>
                </c:pt>
                <c:pt idx="19">
                  <c:v>30</c:v>
                </c:pt>
                <c:pt idx="20">
                  <c:v>27</c:v>
                </c:pt>
                <c:pt idx="21">
                  <c:v>29</c:v>
                </c:pt>
                <c:pt idx="22">
                  <c:v>26</c:v>
                </c:pt>
                <c:pt idx="23">
                  <c:v>26</c:v>
                </c:pt>
                <c:pt idx="24">
                  <c:v>27</c:v>
                </c:pt>
              </c:numCache>
            </c:numRef>
          </c:yVal>
          <c:smooth val="0"/>
          <c:extLst>
            <c:ext xmlns:c16="http://schemas.microsoft.com/office/drawing/2014/chart" uri="{C3380CC4-5D6E-409C-BE32-E72D297353CC}">
              <c16:uniqueId val="{00000000-344D-4024-8D01-210838BCE523}"/>
            </c:ext>
          </c:extLst>
        </c:ser>
        <c:ser>
          <c:idx val="1"/>
          <c:order val="1"/>
          <c:tx>
            <c:v>without speed control</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Sheet3!$L$15:$L$39</c:f>
              <c:numCache>
                <c:formatCode>General</c:formatCode>
                <c:ptCount val="25"/>
                <c:pt idx="0">
                  <c:v>0.05</c:v>
                </c:pt>
                <c:pt idx="1">
                  <c:v>0.15</c:v>
                </c:pt>
                <c:pt idx="2">
                  <c:v>0.25</c:v>
                </c:pt>
                <c:pt idx="3">
                  <c:v>0.35</c:v>
                </c:pt>
                <c:pt idx="4">
                  <c:v>0.45</c:v>
                </c:pt>
                <c:pt idx="5">
                  <c:v>0.55000000000000004</c:v>
                </c:pt>
                <c:pt idx="6">
                  <c:v>0.65</c:v>
                </c:pt>
                <c:pt idx="7">
                  <c:v>0.75</c:v>
                </c:pt>
                <c:pt idx="8">
                  <c:v>0.85</c:v>
                </c:pt>
                <c:pt idx="9">
                  <c:v>0.95</c:v>
                </c:pt>
                <c:pt idx="10">
                  <c:v>1.05</c:v>
                </c:pt>
                <c:pt idx="11">
                  <c:v>1.1499999999999999</c:v>
                </c:pt>
                <c:pt idx="12">
                  <c:v>1.25</c:v>
                </c:pt>
                <c:pt idx="13">
                  <c:v>1.35</c:v>
                </c:pt>
                <c:pt idx="14">
                  <c:v>1.45</c:v>
                </c:pt>
                <c:pt idx="15">
                  <c:v>1.55</c:v>
                </c:pt>
                <c:pt idx="16">
                  <c:v>1.65</c:v>
                </c:pt>
                <c:pt idx="17">
                  <c:v>1.75</c:v>
                </c:pt>
                <c:pt idx="18">
                  <c:v>1.85</c:v>
                </c:pt>
                <c:pt idx="19">
                  <c:v>1.95</c:v>
                </c:pt>
                <c:pt idx="20">
                  <c:v>2.0499999999999998</c:v>
                </c:pt>
                <c:pt idx="21">
                  <c:v>2.15</c:v>
                </c:pt>
                <c:pt idx="22">
                  <c:v>2.25</c:v>
                </c:pt>
                <c:pt idx="23">
                  <c:v>2.35</c:v>
                </c:pt>
                <c:pt idx="24">
                  <c:v>2.4500000000000002</c:v>
                </c:pt>
              </c:numCache>
            </c:numRef>
          </c:xVal>
          <c:yVal>
            <c:numRef>
              <c:f>Sheet3!$N$15:$N$39</c:f>
              <c:numCache>
                <c:formatCode>General</c:formatCode>
                <c:ptCount val="25"/>
                <c:pt idx="0">
                  <c:v>50.999999999999993</c:v>
                </c:pt>
                <c:pt idx="1">
                  <c:v>57.099999999999994</c:v>
                </c:pt>
                <c:pt idx="2">
                  <c:v>59</c:v>
                </c:pt>
                <c:pt idx="3">
                  <c:v>67.5</c:v>
                </c:pt>
                <c:pt idx="4">
                  <c:v>77.5</c:v>
                </c:pt>
                <c:pt idx="5">
                  <c:v>85</c:v>
                </c:pt>
                <c:pt idx="6">
                  <c:v>91.5</c:v>
                </c:pt>
                <c:pt idx="7">
                  <c:v>95</c:v>
                </c:pt>
                <c:pt idx="8">
                  <c:v>99.499999999999986</c:v>
                </c:pt>
                <c:pt idx="9">
                  <c:v>101.99999999999999</c:v>
                </c:pt>
                <c:pt idx="10">
                  <c:v>105</c:v>
                </c:pt>
                <c:pt idx="11">
                  <c:v>106.99999999999999</c:v>
                </c:pt>
                <c:pt idx="12">
                  <c:v>106.5</c:v>
                </c:pt>
                <c:pt idx="13">
                  <c:v>91.999999999999986</c:v>
                </c:pt>
                <c:pt idx="14">
                  <c:v>79</c:v>
                </c:pt>
                <c:pt idx="15">
                  <c:v>70</c:v>
                </c:pt>
                <c:pt idx="16">
                  <c:v>62</c:v>
                </c:pt>
                <c:pt idx="17">
                  <c:v>55.099999999999994</c:v>
                </c:pt>
                <c:pt idx="18">
                  <c:v>45</c:v>
                </c:pt>
                <c:pt idx="19">
                  <c:v>34</c:v>
                </c:pt>
                <c:pt idx="20">
                  <c:v>32</c:v>
                </c:pt>
                <c:pt idx="21">
                  <c:v>32.999999999999993</c:v>
                </c:pt>
                <c:pt idx="22">
                  <c:v>30</c:v>
                </c:pt>
                <c:pt idx="23">
                  <c:v>27.999999999999996</c:v>
                </c:pt>
                <c:pt idx="24">
                  <c:v>29.5</c:v>
                </c:pt>
              </c:numCache>
            </c:numRef>
          </c:yVal>
          <c:smooth val="0"/>
          <c:extLst>
            <c:ext xmlns:c16="http://schemas.microsoft.com/office/drawing/2014/chart" uri="{C3380CC4-5D6E-409C-BE32-E72D297353CC}">
              <c16:uniqueId val="{00000001-344D-4024-8D01-210838BCE523}"/>
            </c:ext>
          </c:extLst>
        </c:ser>
        <c:dLbls>
          <c:showLegendKey val="0"/>
          <c:showVal val="0"/>
          <c:showCatName val="0"/>
          <c:showSerName val="0"/>
          <c:showPercent val="0"/>
          <c:showBubbleSize val="0"/>
        </c:dLbls>
        <c:axId val="1976252303"/>
        <c:axId val="1976252783"/>
      </c:scatterChart>
      <c:valAx>
        <c:axId val="1976252303"/>
        <c:scaling>
          <c:orientation val="minMax"/>
          <c:max val="2.5"/>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783"/>
        <c:crosses val="autoZero"/>
        <c:crossBetween val="midCat"/>
      </c:valAx>
      <c:valAx>
        <c:axId val="197625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6252303"/>
        <c:crosses val="autoZero"/>
        <c:crossBetween val="midCat"/>
      </c:valAx>
      <c:spPr>
        <a:noFill/>
        <a:ln>
          <a:noFill/>
        </a:ln>
        <a:effectLst/>
      </c:spPr>
    </c:plotArea>
    <c:legend>
      <c:legendPos val="b"/>
      <c:layout>
        <c:manualLayout>
          <c:xMode val="edge"/>
          <c:yMode val="edge"/>
          <c:x val="5.8423909937710725E-2"/>
          <c:y val="0.68981177645222591"/>
          <c:w val="0.3005358401432463"/>
          <c:h val="0.1882152603341417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752873118497602E-2"/>
          <c:y val="5.1164233527186083E-2"/>
          <c:w val="0.86732890035675492"/>
          <c:h val="0.80540515110930122"/>
        </c:manualLayout>
      </c:layout>
      <c:lineChart>
        <c:grouping val="standard"/>
        <c:varyColors val="0"/>
        <c:ser>
          <c:idx val="0"/>
          <c:order val="0"/>
          <c:tx>
            <c:v>without the moving average filter</c:v>
          </c:tx>
          <c:spPr>
            <a:ln w="28575" cap="rnd">
              <a:solidFill>
                <a:schemeClr val="accent1"/>
              </a:solidFill>
              <a:round/>
            </a:ln>
            <a:effectLst/>
          </c:spPr>
          <c:marker>
            <c:symbol val="none"/>
          </c:marker>
          <c:val>
            <c:numRef>
              <c:f>Sheet4!$CI$1:$CI$606</c:f>
              <c:numCache>
                <c:formatCode>General</c:formatCode>
                <c:ptCount val="606"/>
                <c:pt idx="0">
                  <c:v>386</c:v>
                </c:pt>
                <c:pt idx="1">
                  <c:v>394</c:v>
                </c:pt>
                <c:pt idx="2">
                  <c:v>388</c:v>
                </c:pt>
                <c:pt idx="3">
                  <c:v>385</c:v>
                </c:pt>
                <c:pt idx="4">
                  <c:v>388</c:v>
                </c:pt>
                <c:pt idx="5">
                  <c:v>399</c:v>
                </c:pt>
                <c:pt idx="6">
                  <c:v>393</c:v>
                </c:pt>
                <c:pt idx="7">
                  <c:v>395</c:v>
                </c:pt>
                <c:pt idx="8">
                  <c:v>397</c:v>
                </c:pt>
                <c:pt idx="9">
                  <c:v>397</c:v>
                </c:pt>
                <c:pt idx="10">
                  <c:v>387</c:v>
                </c:pt>
                <c:pt idx="11">
                  <c:v>385</c:v>
                </c:pt>
                <c:pt idx="12">
                  <c:v>399</c:v>
                </c:pt>
                <c:pt idx="13">
                  <c:v>394</c:v>
                </c:pt>
                <c:pt idx="14">
                  <c:v>391</c:v>
                </c:pt>
                <c:pt idx="15">
                  <c:v>404</c:v>
                </c:pt>
                <c:pt idx="16">
                  <c:v>397</c:v>
                </c:pt>
                <c:pt idx="17">
                  <c:v>385</c:v>
                </c:pt>
                <c:pt idx="18">
                  <c:v>381</c:v>
                </c:pt>
                <c:pt idx="19">
                  <c:v>394</c:v>
                </c:pt>
                <c:pt idx="20">
                  <c:v>393</c:v>
                </c:pt>
                <c:pt idx="21">
                  <c:v>393</c:v>
                </c:pt>
                <c:pt idx="22">
                  <c:v>390</c:v>
                </c:pt>
                <c:pt idx="23">
                  <c:v>388</c:v>
                </c:pt>
                <c:pt idx="24">
                  <c:v>389</c:v>
                </c:pt>
                <c:pt idx="25">
                  <c:v>384</c:v>
                </c:pt>
                <c:pt idx="26">
                  <c:v>386</c:v>
                </c:pt>
                <c:pt idx="27">
                  <c:v>392</c:v>
                </c:pt>
                <c:pt idx="28">
                  <c:v>395</c:v>
                </c:pt>
                <c:pt idx="29">
                  <c:v>402</c:v>
                </c:pt>
                <c:pt idx="30">
                  <c:v>401</c:v>
                </c:pt>
                <c:pt idx="31">
                  <c:v>399</c:v>
                </c:pt>
                <c:pt idx="32">
                  <c:v>390</c:v>
                </c:pt>
                <c:pt idx="33">
                  <c:v>391</c:v>
                </c:pt>
                <c:pt idx="34">
                  <c:v>389</c:v>
                </c:pt>
                <c:pt idx="35">
                  <c:v>389</c:v>
                </c:pt>
                <c:pt idx="36">
                  <c:v>388</c:v>
                </c:pt>
                <c:pt idx="37">
                  <c:v>383</c:v>
                </c:pt>
                <c:pt idx="38">
                  <c:v>384</c:v>
                </c:pt>
                <c:pt idx="39">
                  <c:v>385</c:v>
                </c:pt>
                <c:pt idx="40">
                  <c:v>388</c:v>
                </c:pt>
                <c:pt idx="41">
                  <c:v>387</c:v>
                </c:pt>
                <c:pt idx="42">
                  <c:v>386</c:v>
                </c:pt>
                <c:pt idx="43">
                  <c:v>380</c:v>
                </c:pt>
                <c:pt idx="44">
                  <c:v>377</c:v>
                </c:pt>
                <c:pt idx="45">
                  <c:v>386</c:v>
                </c:pt>
                <c:pt idx="46">
                  <c:v>396</c:v>
                </c:pt>
                <c:pt idx="47">
                  <c:v>392</c:v>
                </c:pt>
                <c:pt idx="48">
                  <c:v>390</c:v>
                </c:pt>
                <c:pt idx="49">
                  <c:v>394</c:v>
                </c:pt>
                <c:pt idx="50">
                  <c:v>398</c:v>
                </c:pt>
                <c:pt idx="51">
                  <c:v>400</c:v>
                </c:pt>
                <c:pt idx="52">
                  <c:v>401</c:v>
                </c:pt>
                <c:pt idx="53">
                  <c:v>400</c:v>
                </c:pt>
                <c:pt idx="54">
                  <c:v>398</c:v>
                </c:pt>
                <c:pt idx="55">
                  <c:v>396</c:v>
                </c:pt>
                <c:pt idx="56">
                  <c:v>391</c:v>
                </c:pt>
                <c:pt idx="57">
                  <c:v>388</c:v>
                </c:pt>
                <c:pt idx="58">
                  <c:v>390</c:v>
                </c:pt>
                <c:pt idx="59">
                  <c:v>394</c:v>
                </c:pt>
                <c:pt idx="60">
                  <c:v>399</c:v>
                </c:pt>
                <c:pt idx="61">
                  <c:v>396</c:v>
                </c:pt>
                <c:pt idx="62">
                  <c:v>398</c:v>
                </c:pt>
                <c:pt idx="63">
                  <c:v>397</c:v>
                </c:pt>
                <c:pt idx="64">
                  <c:v>404</c:v>
                </c:pt>
                <c:pt idx="65">
                  <c:v>406</c:v>
                </c:pt>
                <c:pt idx="66">
                  <c:v>404</c:v>
                </c:pt>
                <c:pt idx="67">
                  <c:v>400</c:v>
                </c:pt>
                <c:pt idx="68">
                  <c:v>401</c:v>
                </c:pt>
                <c:pt idx="69">
                  <c:v>396</c:v>
                </c:pt>
                <c:pt idx="70">
                  <c:v>403</c:v>
                </c:pt>
                <c:pt idx="71">
                  <c:v>391</c:v>
                </c:pt>
                <c:pt idx="72">
                  <c:v>390</c:v>
                </c:pt>
                <c:pt idx="73">
                  <c:v>395</c:v>
                </c:pt>
                <c:pt idx="74">
                  <c:v>393</c:v>
                </c:pt>
                <c:pt idx="75">
                  <c:v>393</c:v>
                </c:pt>
                <c:pt idx="76">
                  <c:v>391</c:v>
                </c:pt>
                <c:pt idx="77">
                  <c:v>391</c:v>
                </c:pt>
                <c:pt idx="78">
                  <c:v>392</c:v>
                </c:pt>
                <c:pt idx="79">
                  <c:v>388</c:v>
                </c:pt>
                <c:pt idx="80">
                  <c:v>389</c:v>
                </c:pt>
                <c:pt idx="81">
                  <c:v>394</c:v>
                </c:pt>
                <c:pt idx="82">
                  <c:v>401</c:v>
                </c:pt>
                <c:pt idx="83">
                  <c:v>400</c:v>
                </c:pt>
                <c:pt idx="84">
                  <c:v>393</c:v>
                </c:pt>
                <c:pt idx="85">
                  <c:v>394</c:v>
                </c:pt>
                <c:pt idx="86">
                  <c:v>398</c:v>
                </c:pt>
                <c:pt idx="87">
                  <c:v>394</c:v>
                </c:pt>
                <c:pt idx="88">
                  <c:v>399</c:v>
                </c:pt>
                <c:pt idx="89">
                  <c:v>391</c:v>
                </c:pt>
                <c:pt idx="90">
                  <c:v>395</c:v>
                </c:pt>
                <c:pt idx="91">
                  <c:v>405</c:v>
                </c:pt>
                <c:pt idx="92">
                  <c:v>403</c:v>
                </c:pt>
                <c:pt idx="93">
                  <c:v>406</c:v>
                </c:pt>
                <c:pt idx="94">
                  <c:v>390</c:v>
                </c:pt>
                <c:pt idx="95">
                  <c:v>394</c:v>
                </c:pt>
                <c:pt idx="96">
                  <c:v>389</c:v>
                </c:pt>
                <c:pt idx="97">
                  <c:v>391</c:v>
                </c:pt>
                <c:pt idx="98">
                  <c:v>393</c:v>
                </c:pt>
                <c:pt idx="99">
                  <c:v>389</c:v>
                </c:pt>
                <c:pt idx="100">
                  <c:v>386</c:v>
                </c:pt>
                <c:pt idx="101">
                  <c:v>379</c:v>
                </c:pt>
                <c:pt idx="102">
                  <c:v>383</c:v>
                </c:pt>
                <c:pt idx="103">
                  <c:v>383</c:v>
                </c:pt>
                <c:pt idx="104">
                  <c:v>390</c:v>
                </c:pt>
                <c:pt idx="105">
                  <c:v>392</c:v>
                </c:pt>
                <c:pt idx="106">
                  <c:v>397</c:v>
                </c:pt>
                <c:pt idx="107">
                  <c:v>392</c:v>
                </c:pt>
                <c:pt idx="108">
                  <c:v>390</c:v>
                </c:pt>
                <c:pt idx="109">
                  <c:v>397</c:v>
                </c:pt>
                <c:pt idx="110">
                  <c:v>399</c:v>
                </c:pt>
                <c:pt idx="111">
                  <c:v>398</c:v>
                </c:pt>
                <c:pt idx="112">
                  <c:v>394</c:v>
                </c:pt>
                <c:pt idx="113">
                  <c:v>397</c:v>
                </c:pt>
                <c:pt idx="114">
                  <c:v>403</c:v>
                </c:pt>
                <c:pt idx="115">
                  <c:v>399</c:v>
                </c:pt>
                <c:pt idx="116">
                  <c:v>399</c:v>
                </c:pt>
                <c:pt idx="117">
                  <c:v>397</c:v>
                </c:pt>
                <c:pt idx="118">
                  <c:v>398</c:v>
                </c:pt>
                <c:pt idx="119">
                  <c:v>402</c:v>
                </c:pt>
                <c:pt idx="120">
                  <c:v>402</c:v>
                </c:pt>
                <c:pt idx="121">
                  <c:v>400</c:v>
                </c:pt>
                <c:pt idx="122">
                  <c:v>401</c:v>
                </c:pt>
                <c:pt idx="123">
                  <c:v>393</c:v>
                </c:pt>
                <c:pt idx="124">
                  <c:v>388</c:v>
                </c:pt>
                <c:pt idx="125">
                  <c:v>389</c:v>
                </c:pt>
                <c:pt idx="126">
                  <c:v>401</c:v>
                </c:pt>
                <c:pt idx="127">
                  <c:v>400</c:v>
                </c:pt>
                <c:pt idx="128">
                  <c:v>401</c:v>
                </c:pt>
                <c:pt idx="129">
                  <c:v>394</c:v>
                </c:pt>
                <c:pt idx="130">
                  <c:v>403</c:v>
                </c:pt>
                <c:pt idx="131">
                  <c:v>399</c:v>
                </c:pt>
                <c:pt idx="132">
                  <c:v>396</c:v>
                </c:pt>
                <c:pt idx="133">
                  <c:v>393</c:v>
                </c:pt>
                <c:pt idx="134">
                  <c:v>390</c:v>
                </c:pt>
                <c:pt idx="135">
                  <c:v>394</c:v>
                </c:pt>
                <c:pt idx="136">
                  <c:v>394</c:v>
                </c:pt>
                <c:pt idx="137">
                  <c:v>395</c:v>
                </c:pt>
                <c:pt idx="138">
                  <c:v>390</c:v>
                </c:pt>
                <c:pt idx="139">
                  <c:v>385</c:v>
                </c:pt>
                <c:pt idx="140">
                  <c:v>384</c:v>
                </c:pt>
                <c:pt idx="141">
                  <c:v>387</c:v>
                </c:pt>
                <c:pt idx="142">
                  <c:v>390</c:v>
                </c:pt>
                <c:pt idx="143">
                  <c:v>392</c:v>
                </c:pt>
                <c:pt idx="144">
                  <c:v>391</c:v>
                </c:pt>
                <c:pt idx="145">
                  <c:v>382</c:v>
                </c:pt>
                <c:pt idx="146">
                  <c:v>390</c:v>
                </c:pt>
                <c:pt idx="147">
                  <c:v>394</c:v>
                </c:pt>
                <c:pt idx="148">
                  <c:v>393</c:v>
                </c:pt>
                <c:pt idx="149">
                  <c:v>391</c:v>
                </c:pt>
                <c:pt idx="150">
                  <c:v>396</c:v>
                </c:pt>
                <c:pt idx="151">
                  <c:v>397</c:v>
                </c:pt>
                <c:pt idx="152">
                  <c:v>396</c:v>
                </c:pt>
                <c:pt idx="153">
                  <c:v>393</c:v>
                </c:pt>
                <c:pt idx="154">
                  <c:v>383</c:v>
                </c:pt>
                <c:pt idx="155">
                  <c:v>387</c:v>
                </c:pt>
                <c:pt idx="156">
                  <c:v>386</c:v>
                </c:pt>
                <c:pt idx="157">
                  <c:v>384</c:v>
                </c:pt>
                <c:pt idx="158">
                  <c:v>385</c:v>
                </c:pt>
                <c:pt idx="159">
                  <c:v>386</c:v>
                </c:pt>
                <c:pt idx="160">
                  <c:v>386</c:v>
                </c:pt>
                <c:pt idx="161">
                  <c:v>389</c:v>
                </c:pt>
                <c:pt idx="162">
                  <c:v>397</c:v>
                </c:pt>
                <c:pt idx="163">
                  <c:v>394</c:v>
                </c:pt>
                <c:pt idx="164">
                  <c:v>404</c:v>
                </c:pt>
                <c:pt idx="165">
                  <c:v>395</c:v>
                </c:pt>
                <c:pt idx="166">
                  <c:v>388</c:v>
                </c:pt>
                <c:pt idx="167">
                  <c:v>386</c:v>
                </c:pt>
                <c:pt idx="168">
                  <c:v>389</c:v>
                </c:pt>
                <c:pt idx="169">
                  <c:v>393</c:v>
                </c:pt>
                <c:pt idx="170">
                  <c:v>395</c:v>
                </c:pt>
                <c:pt idx="171">
                  <c:v>395</c:v>
                </c:pt>
                <c:pt idx="172">
                  <c:v>399</c:v>
                </c:pt>
                <c:pt idx="173">
                  <c:v>389</c:v>
                </c:pt>
                <c:pt idx="174">
                  <c:v>398</c:v>
                </c:pt>
                <c:pt idx="175">
                  <c:v>396</c:v>
                </c:pt>
                <c:pt idx="176">
                  <c:v>399</c:v>
                </c:pt>
                <c:pt idx="177">
                  <c:v>386</c:v>
                </c:pt>
                <c:pt idx="178">
                  <c:v>395</c:v>
                </c:pt>
                <c:pt idx="179">
                  <c:v>395</c:v>
                </c:pt>
                <c:pt idx="180">
                  <c:v>391</c:v>
                </c:pt>
                <c:pt idx="181">
                  <c:v>394</c:v>
                </c:pt>
                <c:pt idx="182">
                  <c:v>390</c:v>
                </c:pt>
                <c:pt idx="183">
                  <c:v>388</c:v>
                </c:pt>
                <c:pt idx="184">
                  <c:v>386</c:v>
                </c:pt>
                <c:pt idx="185">
                  <c:v>384</c:v>
                </c:pt>
                <c:pt idx="186">
                  <c:v>388</c:v>
                </c:pt>
                <c:pt idx="187">
                  <c:v>389</c:v>
                </c:pt>
                <c:pt idx="188">
                  <c:v>392</c:v>
                </c:pt>
                <c:pt idx="189">
                  <c:v>395</c:v>
                </c:pt>
                <c:pt idx="190">
                  <c:v>404</c:v>
                </c:pt>
                <c:pt idx="191">
                  <c:v>397</c:v>
                </c:pt>
                <c:pt idx="192">
                  <c:v>394</c:v>
                </c:pt>
                <c:pt idx="193">
                  <c:v>397</c:v>
                </c:pt>
                <c:pt idx="194">
                  <c:v>394</c:v>
                </c:pt>
                <c:pt idx="195">
                  <c:v>395</c:v>
                </c:pt>
                <c:pt idx="196">
                  <c:v>398</c:v>
                </c:pt>
                <c:pt idx="197">
                  <c:v>398</c:v>
                </c:pt>
                <c:pt idx="198">
                  <c:v>397</c:v>
                </c:pt>
                <c:pt idx="199">
                  <c:v>400</c:v>
                </c:pt>
                <c:pt idx="200">
                  <c:v>391</c:v>
                </c:pt>
                <c:pt idx="201">
                  <c:v>396</c:v>
                </c:pt>
                <c:pt idx="202">
                  <c:v>392</c:v>
                </c:pt>
                <c:pt idx="203">
                  <c:v>386</c:v>
                </c:pt>
                <c:pt idx="204">
                  <c:v>388</c:v>
                </c:pt>
                <c:pt idx="205">
                  <c:v>390</c:v>
                </c:pt>
                <c:pt idx="206">
                  <c:v>389</c:v>
                </c:pt>
                <c:pt idx="207">
                  <c:v>386</c:v>
                </c:pt>
                <c:pt idx="208">
                  <c:v>392</c:v>
                </c:pt>
                <c:pt idx="209">
                  <c:v>389</c:v>
                </c:pt>
                <c:pt idx="210">
                  <c:v>385</c:v>
                </c:pt>
                <c:pt idx="211">
                  <c:v>389</c:v>
                </c:pt>
                <c:pt idx="212">
                  <c:v>397</c:v>
                </c:pt>
                <c:pt idx="213">
                  <c:v>401</c:v>
                </c:pt>
                <c:pt idx="214">
                  <c:v>395</c:v>
                </c:pt>
                <c:pt idx="215">
                  <c:v>389</c:v>
                </c:pt>
                <c:pt idx="216">
                  <c:v>381</c:v>
                </c:pt>
                <c:pt idx="217">
                  <c:v>384</c:v>
                </c:pt>
                <c:pt idx="218">
                  <c:v>385</c:v>
                </c:pt>
                <c:pt idx="219">
                  <c:v>383</c:v>
                </c:pt>
                <c:pt idx="220">
                  <c:v>386</c:v>
                </c:pt>
                <c:pt idx="221">
                  <c:v>390</c:v>
                </c:pt>
                <c:pt idx="222">
                  <c:v>392</c:v>
                </c:pt>
                <c:pt idx="223">
                  <c:v>387</c:v>
                </c:pt>
                <c:pt idx="224">
                  <c:v>389</c:v>
                </c:pt>
                <c:pt idx="225">
                  <c:v>391</c:v>
                </c:pt>
                <c:pt idx="226">
                  <c:v>392</c:v>
                </c:pt>
                <c:pt idx="227">
                  <c:v>396</c:v>
                </c:pt>
                <c:pt idx="228">
                  <c:v>401</c:v>
                </c:pt>
                <c:pt idx="229">
                  <c:v>402</c:v>
                </c:pt>
                <c:pt idx="230">
                  <c:v>390</c:v>
                </c:pt>
                <c:pt idx="231">
                  <c:v>386</c:v>
                </c:pt>
                <c:pt idx="232">
                  <c:v>396</c:v>
                </c:pt>
                <c:pt idx="233">
                  <c:v>397</c:v>
                </c:pt>
                <c:pt idx="234">
                  <c:v>395</c:v>
                </c:pt>
                <c:pt idx="235">
                  <c:v>390</c:v>
                </c:pt>
                <c:pt idx="236">
                  <c:v>392</c:v>
                </c:pt>
                <c:pt idx="237">
                  <c:v>394</c:v>
                </c:pt>
                <c:pt idx="238">
                  <c:v>392</c:v>
                </c:pt>
                <c:pt idx="239">
                  <c:v>393</c:v>
                </c:pt>
                <c:pt idx="240">
                  <c:v>391</c:v>
                </c:pt>
                <c:pt idx="241">
                  <c:v>389</c:v>
                </c:pt>
                <c:pt idx="242">
                  <c:v>399</c:v>
                </c:pt>
                <c:pt idx="243">
                  <c:v>392</c:v>
                </c:pt>
                <c:pt idx="244">
                  <c:v>388</c:v>
                </c:pt>
                <c:pt idx="245">
                  <c:v>396</c:v>
                </c:pt>
                <c:pt idx="246">
                  <c:v>389</c:v>
                </c:pt>
                <c:pt idx="247">
                  <c:v>393</c:v>
                </c:pt>
                <c:pt idx="248">
                  <c:v>394</c:v>
                </c:pt>
                <c:pt idx="249">
                  <c:v>402</c:v>
                </c:pt>
                <c:pt idx="250">
                  <c:v>399</c:v>
                </c:pt>
                <c:pt idx="251">
                  <c:v>393</c:v>
                </c:pt>
                <c:pt idx="252">
                  <c:v>398</c:v>
                </c:pt>
                <c:pt idx="253">
                  <c:v>398</c:v>
                </c:pt>
                <c:pt idx="254">
                  <c:v>394</c:v>
                </c:pt>
                <c:pt idx="255">
                  <c:v>395</c:v>
                </c:pt>
                <c:pt idx="256">
                  <c:v>396</c:v>
                </c:pt>
                <c:pt idx="257">
                  <c:v>401</c:v>
                </c:pt>
                <c:pt idx="258">
                  <c:v>401</c:v>
                </c:pt>
                <c:pt idx="259">
                  <c:v>393</c:v>
                </c:pt>
                <c:pt idx="260">
                  <c:v>396</c:v>
                </c:pt>
                <c:pt idx="261">
                  <c:v>394</c:v>
                </c:pt>
                <c:pt idx="262">
                  <c:v>398</c:v>
                </c:pt>
                <c:pt idx="263">
                  <c:v>402</c:v>
                </c:pt>
                <c:pt idx="264">
                  <c:v>402</c:v>
                </c:pt>
                <c:pt idx="265">
                  <c:v>402</c:v>
                </c:pt>
                <c:pt idx="266">
                  <c:v>391</c:v>
                </c:pt>
                <c:pt idx="267">
                  <c:v>398</c:v>
                </c:pt>
                <c:pt idx="268">
                  <c:v>402</c:v>
                </c:pt>
                <c:pt idx="269">
                  <c:v>394</c:v>
                </c:pt>
                <c:pt idx="270">
                  <c:v>399</c:v>
                </c:pt>
                <c:pt idx="271">
                  <c:v>386</c:v>
                </c:pt>
                <c:pt idx="272">
                  <c:v>398</c:v>
                </c:pt>
                <c:pt idx="273">
                  <c:v>395</c:v>
                </c:pt>
                <c:pt idx="274">
                  <c:v>389</c:v>
                </c:pt>
                <c:pt idx="275">
                  <c:v>396</c:v>
                </c:pt>
                <c:pt idx="276">
                  <c:v>395</c:v>
                </c:pt>
                <c:pt idx="277">
                  <c:v>383</c:v>
                </c:pt>
                <c:pt idx="278">
                  <c:v>384</c:v>
                </c:pt>
                <c:pt idx="279">
                  <c:v>394</c:v>
                </c:pt>
                <c:pt idx="280">
                  <c:v>395</c:v>
                </c:pt>
                <c:pt idx="281">
                  <c:v>387</c:v>
                </c:pt>
                <c:pt idx="282">
                  <c:v>386</c:v>
                </c:pt>
                <c:pt idx="283">
                  <c:v>397</c:v>
                </c:pt>
                <c:pt idx="284">
                  <c:v>388</c:v>
                </c:pt>
                <c:pt idx="285">
                  <c:v>393</c:v>
                </c:pt>
                <c:pt idx="286">
                  <c:v>393</c:v>
                </c:pt>
                <c:pt idx="287">
                  <c:v>392</c:v>
                </c:pt>
                <c:pt idx="288">
                  <c:v>381</c:v>
                </c:pt>
                <c:pt idx="289">
                  <c:v>384</c:v>
                </c:pt>
                <c:pt idx="290">
                  <c:v>387</c:v>
                </c:pt>
                <c:pt idx="291">
                  <c:v>401</c:v>
                </c:pt>
                <c:pt idx="292">
                  <c:v>392</c:v>
                </c:pt>
                <c:pt idx="293">
                  <c:v>398</c:v>
                </c:pt>
                <c:pt idx="294">
                  <c:v>395</c:v>
                </c:pt>
                <c:pt idx="295">
                  <c:v>396</c:v>
                </c:pt>
                <c:pt idx="296">
                  <c:v>395</c:v>
                </c:pt>
                <c:pt idx="297">
                  <c:v>386</c:v>
                </c:pt>
                <c:pt idx="298">
                  <c:v>388</c:v>
                </c:pt>
                <c:pt idx="299">
                  <c:v>384</c:v>
                </c:pt>
                <c:pt idx="300">
                  <c:v>382</c:v>
                </c:pt>
                <c:pt idx="301">
                  <c:v>387</c:v>
                </c:pt>
                <c:pt idx="302">
                  <c:v>393</c:v>
                </c:pt>
                <c:pt idx="303">
                  <c:v>392</c:v>
                </c:pt>
                <c:pt idx="304">
                  <c:v>394</c:v>
                </c:pt>
                <c:pt idx="305">
                  <c:v>399</c:v>
                </c:pt>
                <c:pt idx="306">
                  <c:v>395</c:v>
                </c:pt>
                <c:pt idx="307">
                  <c:v>395</c:v>
                </c:pt>
                <c:pt idx="308">
                  <c:v>391</c:v>
                </c:pt>
                <c:pt idx="309">
                  <c:v>397</c:v>
                </c:pt>
                <c:pt idx="310">
                  <c:v>400</c:v>
                </c:pt>
                <c:pt idx="311">
                  <c:v>401</c:v>
                </c:pt>
                <c:pt idx="312">
                  <c:v>404</c:v>
                </c:pt>
                <c:pt idx="313">
                  <c:v>395</c:v>
                </c:pt>
                <c:pt idx="314">
                  <c:v>400</c:v>
                </c:pt>
                <c:pt idx="315">
                  <c:v>401</c:v>
                </c:pt>
                <c:pt idx="316">
                  <c:v>398</c:v>
                </c:pt>
                <c:pt idx="317">
                  <c:v>389</c:v>
                </c:pt>
                <c:pt idx="318">
                  <c:v>392</c:v>
                </c:pt>
                <c:pt idx="319">
                  <c:v>396</c:v>
                </c:pt>
                <c:pt idx="320">
                  <c:v>402</c:v>
                </c:pt>
                <c:pt idx="321">
                  <c:v>400</c:v>
                </c:pt>
                <c:pt idx="322">
                  <c:v>398</c:v>
                </c:pt>
                <c:pt idx="323">
                  <c:v>392</c:v>
                </c:pt>
                <c:pt idx="324">
                  <c:v>395</c:v>
                </c:pt>
                <c:pt idx="325">
                  <c:v>389</c:v>
                </c:pt>
                <c:pt idx="326">
                  <c:v>393</c:v>
                </c:pt>
                <c:pt idx="327">
                  <c:v>388</c:v>
                </c:pt>
                <c:pt idx="328">
                  <c:v>389</c:v>
                </c:pt>
                <c:pt idx="329">
                  <c:v>393</c:v>
                </c:pt>
                <c:pt idx="330">
                  <c:v>389</c:v>
                </c:pt>
                <c:pt idx="331">
                  <c:v>395</c:v>
                </c:pt>
                <c:pt idx="332">
                  <c:v>392</c:v>
                </c:pt>
                <c:pt idx="333">
                  <c:v>393</c:v>
                </c:pt>
                <c:pt idx="334">
                  <c:v>393</c:v>
                </c:pt>
                <c:pt idx="335">
                  <c:v>389</c:v>
                </c:pt>
                <c:pt idx="336">
                  <c:v>393</c:v>
                </c:pt>
                <c:pt idx="337">
                  <c:v>397</c:v>
                </c:pt>
                <c:pt idx="338">
                  <c:v>404</c:v>
                </c:pt>
                <c:pt idx="339">
                  <c:v>402</c:v>
                </c:pt>
                <c:pt idx="340">
                  <c:v>405</c:v>
                </c:pt>
                <c:pt idx="341">
                  <c:v>403</c:v>
                </c:pt>
                <c:pt idx="342">
                  <c:v>405</c:v>
                </c:pt>
                <c:pt idx="343">
                  <c:v>404</c:v>
                </c:pt>
                <c:pt idx="344">
                  <c:v>406</c:v>
                </c:pt>
                <c:pt idx="345">
                  <c:v>402</c:v>
                </c:pt>
                <c:pt idx="346">
                  <c:v>389</c:v>
                </c:pt>
                <c:pt idx="347">
                  <c:v>391</c:v>
                </c:pt>
                <c:pt idx="348">
                  <c:v>386</c:v>
                </c:pt>
                <c:pt idx="349">
                  <c:v>397</c:v>
                </c:pt>
                <c:pt idx="350">
                  <c:v>397</c:v>
                </c:pt>
                <c:pt idx="351">
                  <c:v>399</c:v>
                </c:pt>
                <c:pt idx="352">
                  <c:v>394</c:v>
                </c:pt>
                <c:pt idx="353">
                  <c:v>391</c:v>
                </c:pt>
                <c:pt idx="354">
                  <c:v>387</c:v>
                </c:pt>
                <c:pt idx="355">
                  <c:v>393</c:v>
                </c:pt>
                <c:pt idx="356">
                  <c:v>393</c:v>
                </c:pt>
                <c:pt idx="357">
                  <c:v>401</c:v>
                </c:pt>
                <c:pt idx="358">
                  <c:v>404</c:v>
                </c:pt>
                <c:pt idx="359">
                  <c:v>404</c:v>
                </c:pt>
                <c:pt idx="360">
                  <c:v>410</c:v>
                </c:pt>
                <c:pt idx="361">
                  <c:v>415</c:v>
                </c:pt>
                <c:pt idx="362">
                  <c:v>428</c:v>
                </c:pt>
                <c:pt idx="363">
                  <c:v>448</c:v>
                </c:pt>
                <c:pt idx="364">
                  <c:v>459</c:v>
                </c:pt>
                <c:pt idx="365">
                  <c:v>451</c:v>
                </c:pt>
                <c:pt idx="366">
                  <c:v>471</c:v>
                </c:pt>
                <c:pt idx="367">
                  <c:v>467</c:v>
                </c:pt>
                <c:pt idx="368">
                  <c:v>451</c:v>
                </c:pt>
                <c:pt idx="369">
                  <c:v>438</c:v>
                </c:pt>
                <c:pt idx="370">
                  <c:v>425</c:v>
                </c:pt>
                <c:pt idx="371">
                  <c:v>408</c:v>
                </c:pt>
                <c:pt idx="372">
                  <c:v>401</c:v>
                </c:pt>
                <c:pt idx="373">
                  <c:v>393</c:v>
                </c:pt>
                <c:pt idx="374">
                  <c:v>387</c:v>
                </c:pt>
                <c:pt idx="375">
                  <c:v>389</c:v>
                </c:pt>
                <c:pt idx="376">
                  <c:v>396</c:v>
                </c:pt>
                <c:pt idx="377">
                  <c:v>385</c:v>
                </c:pt>
                <c:pt idx="378">
                  <c:v>386</c:v>
                </c:pt>
                <c:pt idx="379">
                  <c:v>383</c:v>
                </c:pt>
                <c:pt idx="380">
                  <c:v>378</c:v>
                </c:pt>
                <c:pt idx="381">
                  <c:v>383</c:v>
                </c:pt>
                <c:pt idx="382">
                  <c:v>388</c:v>
                </c:pt>
                <c:pt idx="383">
                  <c:v>394</c:v>
                </c:pt>
                <c:pt idx="384">
                  <c:v>428</c:v>
                </c:pt>
                <c:pt idx="385">
                  <c:v>463</c:v>
                </c:pt>
                <c:pt idx="386">
                  <c:v>466</c:v>
                </c:pt>
                <c:pt idx="387">
                  <c:v>461</c:v>
                </c:pt>
                <c:pt idx="388">
                  <c:v>437</c:v>
                </c:pt>
                <c:pt idx="389">
                  <c:v>415</c:v>
                </c:pt>
                <c:pt idx="390">
                  <c:v>407</c:v>
                </c:pt>
                <c:pt idx="391">
                  <c:v>404</c:v>
                </c:pt>
                <c:pt idx="392">
                  <c:v>365</c:v>
                </c:pt>
                <c:pt idx="393">
                  <c:v>353</c:v>
                </c:pt>
                <c:pt idx="394">
                  <c:v>385</c:v>
                </c:pt>
                <c:pt idx="395">
                  <c:v>396</c:v>
                </c:pt>
                <c:pt idx="396">
                  <c:v>388</c:v>
                </c:pt>
                <c:pt idx="397">
                  <c:v>385</c:v>
                </c:pt>
                <c:pt idx="398">
                  <c:v>390</c:v>
                </c:pt>
                <c:pt idx="399">
                  <c:v>393</c:v>
                </c:pt>
                <c:pt idx="400">
                  <c:v>395</c:v>
                </c:pt>
                <c:pt idx="401">
                  <c:v>397</c:v>
                </c:pt>
                <c:pt idx="402">
                  <c:v>400</c:v>
                </c:pt>
                <c:pt idx="403">
                  <c:v>418</c:v>
                </c:pt>
                <c:pt idx="404">
                  <c:v>399</c:v>
                </c:pt>
                <c:pt idx="405">
                  <c:v>354</c:v>
                </c:pt>
                <c:pt idx="406">
                  <c:v>335</c:v>
                </c:pt>
                <c:pt idx="407">
                  <c:v>364</c:v>
                </c:pt>
                <c:pt idx="408">
                  <c:v>375</c:v>
                </c:pt>
                <c:pt idx="409">
                  <c:v>386</c:v>
                </c:pt>
                <c:pt idx="410">
                  <c:v>394</c:v>
                </c:pt>
                <c:pt idx="411">
                  <c:v>388</c:v>
                </c:pt>
                <c:pt idx="412">
                  <c:v>384</c:v>
                </c:pt>
                <c:pt idx="413">
                  <c:v>389</c:v>
                </c:pt>
                <c:pt idx="414">
                  <c:v>438</c:v>
                </c:pt>
                <c:pt idx="415">
                  <c:v>413</c:v>
                </c:pt>
                <c:pt idx="416">
                  <c:v>392</c:v>
                </c:pt>
                <c:pt idx="417">
                  <c:v>422</c:v>
                </c:pt>
                <c:pt idx="418">
                  <c:v>401</c:v>
                </c:pt>
                <c:pt idx="419">
                  <c:v>398</c:v>
                </c:pt>
                <c:pt idx="420">
                  <c:v>388</c:v>
                </c:pt>
                <c:pt idx="421">
                  <c:v>444</c:v>
                </c:pt>
                <c:pt idx="422">
                  <c:v>427</c:v>
                </c:pt>
                <c:pt idx="423">
                  <c:v>392</c:v>
                </c:pt>
                <c:pt idx="424">
                  <c:v>395</c:v>
                </c:pt>
                <c:pt idx="425">
                  <c:v>385</c:v>
                </c:pt>
                <c:pt idx="426">
                  <c:v>392</c:v>
                </c:pt>
                <c:pt idx="427">
                  <c:v>390</c:v>
                </c:pt>
                <c:pt idx="428">
                  <c:v>409</c:v>
                </c:pt>
                <c:pt idx="429">
                  <c:v>483</c:v>
                </c:pt>
                <c:pt idx="430">
                  <c:v>514</c:v>
                </c:pt>
                <c:pt idx="431">
                  <c:v>520</c:v>
                </c:pt>
                <c:pt idx="432">
                  <c:v>470</c:v>
                </c:pt>
                <c:pt idx="433">
                  <c:v>437</c:v>
                </c:pt>
                <c:pt idx="434">
                  <c:v>451</c:v>
                </c:pt>
                <c:pt idx="435">
                  <c:v>490</c:v>
                </c:pt>
                <c:pt idx="436">
                  <c:v>507</c:v>
                </c:pt>
                <c:pt idx="437">
                  <c:v>455</c:v>
                </c:pt>
                <c:pt idx="438">
                  <c:v>419</c:v>
                </c:pt>
                <c:pt idx="439">
                  <c:v>440</c:v>
                </c:pt>
                <c:pt idx="440">
                  <c:v>497</c:v>
                </c:pt>
                <c:pt idx="441">
                  <c:v>521</c:v>
                </c:pt>
                <c:pt idx="442">
                  <c:v>529</c:v>
                </c:pt>
                <c:pt idx="443">
                  <c:v>537</c:v>
                </c:pt>
                <c:pt idx="444">
                  <c:v>527</c:v>
                </c:pt>
                <c:pt idx="445">
                  <c:v>532</c:v>
                </c:pt>
                <c:pt idx="446">
                  <c:v>532</c:v>
                </c:pt>
                <c:pt idx="447">
                  <c:v>460</c:v>
                </c:pt>
                <c:pt idx="448">
                  <c:v>451</c:v>
                </c:pt>
                <c:pt idx="449">
                  <c:v>504</c:v>
                </c:pt>
                <c:pt idx="450">
                  <c:v>530</c:v>
                </c:pt>
                <c:pt idx="451">
                  <c:v>515</c:v>
                </c:pt>
                <c:pt idx="452">
                  <c:v>474</c:v>
                </c:pt>
                <c:pt idx="453">
                  <c:v>467</c:v>
                </c:pt>
                <c:pt idx="454">
                  <c:v>508</c:v>
                </c:pt>
                <c:pt idx="455">
                  <c:v>527</c:v>
                </c:pt>
                <c:pt idx="456">
                  <c:v>531</c:v>
                </c:pt>
                <c:pt idx="457">
                  <c:v>527</c:v>
                </c:pt>
                <c:pt idx="458">
                  <c:v>524</c:v>
                </c:pt>
                <c:pt idx="459">
                  <c:v>522</c:v>
                </c:pt>
                <c:pt idx="460">
                  <c:v>511</c:v>
                </c:pt>
                <c:pt idx="461">
                  <c:v>514</c:v>
                </c:pt>
                <c:pt idx="462">
                  <c:v>511</c:v>
                </c:pt>
                <c:pt idx="463">
                  <c:v>522</c:v>
                </c:pt>
                <c:pt idx="464">
                  <c:v>524</c:v>
                </c:pt>
                <c:pt idx="465">
                  <c:v>530</c:v>
                </c:pt>
                <c:pt idx="466">
                  <c:v>535</c:v>
                </c:pt>
                <c:pt idx="467">
                  <c:v>536</c:v>
                </c:pt>
                <c:pt idx="468">
                  <c:v>538</c:v>
                </c:pt>
                <c:pt idx="469">
                  <c:v>537</c:v>
                </c:pt>
                <c:pt idx="470">
                  <c:v>533</c:v>
                </c:pt>
                <c:pt idx="471">
                  <c:v>530</c:v>
                </c:pt>
                <c:pt idx="472">
                  <c:v>535</c:v>
                </c:pt>
                <c:pt idx="473">
                  <c:v>537</c:v>
                </c:pt>
                <c:pt idx="474">
                  <c:v>533</c:v>
                </c:pt>
                <c:pt idx="475">
                  <c:v>541</c:v>
                </c:pt>
                <c:pt idx="476">
                  <c:v>524</c:v>
                </c:pt>
                <c:pt idx="477">
                  <c:v>520</c:v>
                </c:pt>
                <c:pt idx="478">
                  <c:v>525</c:v>
                </c:pt>
                <c:pt idx="479">
                  <c:v>528</c:v>
                </c:pt>
                <c:pt idx="480">
                  <c:v>533</c:v>
                </c:pt>
                <c:pt idx="481">
                  <c:v>521</c:v>
                </c:pt>
                <c:pt idx="482">
                  <c:v>521</c:v>
                </c:pt>
                <c:pt idx="483">
                  <c:v>527</c:v>
                </c:pt>
                <c:pt idx="484">
                  <c:v>524</c:v>
                </c:pt>
                <c:pt idx="485">
                  <c:v>521</c:v>
                </c:pt>
                <c:pt idx="486">
                  <c:v>529</c:v>
                </c:pt>
                <c:pt idx="487">
                  <c:v>523</c:v>
                </c:pt>
                <c:pt idx="488">
                  <c:v>527</c:v>
                </c:pt>
                <c:pt idx="489">
                  <c:v>529</c:v>
                </c:pt>
                <c:pt idx="490">
                  <c:v>524</c:v>
                </c:pt>
                <c:pt idx="491">
                  <c:v>520</c:v>
                </c:pt>
                <c:pt idx="492">
                  <c:v>539</c:v>
                </c:pt>
                <c:pt idx="493">
                  <c:v>555</c:v>
                </c:pt>
                <c:pt idx="494">
                  <c:v>553</c:v>
                </c:pt>
                <c:pt idx="495">
                  <c:v>536</c:v>
                </c:pt>
                <c:pt idx="496">
                  <c:v>535</c:v>
                </c:pt>
                <c:pt idx="497">
                  <c:v>537</c:v>
                </c:pt>
                <c:pt idx="498">
                  <c:v>528</c:v>
                </c:pt>
                <c:pt idx="499">
                  <c:v>528</c:v>
                </c:pt>
                <c:pt idx="500">
                  <c:v>533</c:v>
                </c:pt>
                <c:pt idx="501">
                  <c:v>535</c:v>
                </c:pt>
                <c:pt idx="502">
                  <c:v>550</c:v>
                </c:pt>
                <c:pt idx="503">
                  <c:v>594</c:v>
                </c:pt>
                <c:pt idx="504">
                  <c:v>557</c:v>
                </c:pt>
                <c:pt idx="505">
                  <c:v>529</c:v>
                </c:pt>
                <c:pt idx="506">
                  <c:v>529</c:v>
                </c:pt>
                <c:pt idx="507">
                  <c:v>527</c:v>
                </c:pt>
                <c:pt idx="508">
                  <c:v>547</c:v>
                </c:pt>
                <c:pt idx="509">
                  <c:v>595</c:v>
                </c:pt>
                <c:pt idx="510">
                  <c:v>584</c:v>
                </c:pt>
                <c:pt idx="511">
                  <c:v>570</c:v>
                </c:pt>
                <c:pt idx="512">
                  <c:v>583</c:v>
                </c:pt>
                <c:pt idx="513">
                  <c:v>610</c:v>
                </c:pt>
                <c:pt idx="514">
                  <c:v>618</c:v>
                </c:pt>
                <c:pt idx="515">
                  <c:v>592</c:v>
                </c:pt>
                <c:pt idx="516">
                  <c:v>555</c:v>
                </c:pt>
                <c:pt idx="517">
                  <c:v>539</c:v>
                </c:pt>
                <c:pt idx="518">
                  <c:v>533</c:v>
                </c:pt>
                <c:pt idx="519">
                  <c:v>520</c:v>
                </c:pt>
                <c:pt idx="520">
                  <c:v>519</c:v>
                </c:pt>
                <c:pt idx="521">
                  <c:v>539</c:v>
                </c:pt>
                <c:pt idx="522">
                  <c:v>583</c:v>
                </c:pt>
                <c:pt idx="523">
                  <c:v>579</c:v>
                </c:pt>
                <c:pt idx="524">
                  <c:v>546</c:v>
                </c:pt>
                <c:pt idx="525">
                  <c:v>537</c:v>
                </c:pt>
                <c:pt idx="526">
                  <c:v>534</c:v>
                </c:pt>
                <c:pt idx="527">
                  <c:v>533</c:v>
                </c:pt>
                <c:pt idx="528">
                  <c:v>536</c:v>
                </c:pt>
                <c:pt idx="529">
                  <c:v>556</c:v>
                </c:pt>
                <c:pt idx="530">
                  <c:v>600</c:v>
                </c:pt>
                <c:pt idx="531">
                  <c:v>622</c:v>
                </c:pt>
                <c:pt idx="532">
                  <c:v>632</c:v>
                </c:pt>
                <c:pt idx="533">
                  <c:v>634</c:v>
                </c:pt>
                <c:pt idx="534">
                  <c:v>625</c:v>
                </c:pt>
                <c:pt idx="535">
                  <c:v>622</c:v>
                </c:pt>
                <c:pt idx="536">
                  <c:v>617</c:v>
                </c:pt>
                <c:pt idx="537">
                  <c:v>581</c:v>
                </c:pt>
                <c:pt idx="538">
                  <c:v>543</c:v>
                </c:pt>
                <c:pt idx="539">
                  <c:v>534</c:v>
                </c:pt>
                <c:pt idx="540">
                  <c:v>521</c:v>
                </c:pt>
                <c:pt idx="541">
                  <c:v>537</c:v>
                </c:pt>
                <c:pt idx="542">
                  <c:v>604</c:v>
                </c:pt>
                <c:pt idx="543">
                  <c:v>628</c:v>
                </c:pt>
                <c:pt idx="544">
                  <c:v>605</c:v>
                </c:pt>
                <c:pt idx="545">
                  <c:v>561</c:v>
                </c:pt>
                <c:pt idx="546">
                  <c:v>537</c:v>
                </c:pt>
                <c:pt idx="547">
                  <c:v>528</c:v>
                </c:pt>
                <c:pt idx="548">
                  <c:v>531</c:v>
                </c:pt>
                <c:pt idx="549">
                  <c:v>566</c:v>
                </c:pt>
                <c:pt idx="550">
                  <c:v>592</c:v>
                </c:pt>
                <c:pt idx="551">
                  <c:v>581</c:v>
                </c:pt>
                <c:pt idx="552">
                  <c:v>554</c:v>
                </c:pt>
                <c:pt idx="553">
                  <c:v>534</c:v>
                </c:pt>
                <c:pt idx="554">
                  <c:v>554</c:v>
                </c:pt>
                <c:pt idx="555">
                  <c:v>586</c:v>
                </c:pt>
                <c:pt idx="556">
                  <c:v>609</c:v>
                </c:pt>
                <c:pt idx="557">
                  <c:v>636</c:v>
                </c:pt>
                <c:pt idx="558">
                  <c:v>642</c:v>
                </c:pt>
                <c:pt idx="559">
                  <c:v>596</c:v>
                </c:pt>
                <c:pt idx="560">
                  <c:v>562</c:v>
                </c:pt>
                <c:pt idx="561">
                  <c:v>538</c:v>
                </c:pt>
                <c:pt idx="562">
                  <c:v>532</c:v>
                </c:pt>
                <c:pt idx="563">
                  <c:v>514</c:v>
                </c:pt>
                <c:pt idx="564">
                  <c:v>513</c:v>
                </c:pt>
                <c:pt idx="565">
                  <c:v>537</c:v>
                </c:pt>
                <c:pt idx="566">
                  <c:v>569</c:v>
                </c:pt>
                <c:pt idx="567">
                  <c:v>608</c:v>
                </c:pt>
                <c:pt idx="568">
                  <c:v>636</c:v>
                </c:pt>
                <c:pt idx="569">
                  <c:v>652</c:v>
                </c:pt>
                <c:pt idx="570">
                  <c:v>627</c:v>
                </c:pt>
                <c:pt idx="571">
                  <c:v>628</c:v>
                </c:pt>
                <c:pt idx="572">
                  <c:v>636</c:v>
                </c:pt>
                <c:pt idx="573">
                  <c:v>639</c:v>
                </c:pt>
                <c:pt idx="574">
                  <c:v>646</c:v>
                </c:pt>
                <c:pt idx="575">
                  <c:v>634</c:v>
                </c:pt>
                <c:pt idx="576">
                  <c:v>622</c:v>
                </c:pt>
                <c:pt idx="577">
                  <c:v>604</c:v>
                </c:pt>
                <c:pt idx="578">
                  <c:v>596</c:v>
                </c:pt>
                <c:pt idx="579">
                  <c:v>582</c:v>
                </c:pt>
                <c:pt idx="580">
                  <c:v>570</c:v>
                </c:pt>
                <c:pt idx="581">
                  <c:v>587</c:v>
                </c:pt>
                <c:pt idx="582">
                  <c:v>609</c:v>
                </c:pt>
                <c:pt idx="583">
                  <c:v>624</c:v>
                </c:pt>
                <c:pt idx="584">
                  <c:v>638</c:v>
                </c:pt>
                <c:pt idx="585">
                  <c:v>631</c:v>
                </c:pt>
                <c:pt idx="586">
                  <c:v>610</c:v>
                </c:pt>
                <c:pt idx="587">
                  <c:v>589</c:v>
                </c:pt>
                <c:pt idx="588">
                  <c:v>562</c:v>
                </c:pt>
                <c:pt idx="589">
                  <c:v>546</c:v>
                </c:pt>
                <c:pt idx="590">
                  <c:v>553</c:v>
                </c:pt>
                <c:pt idx="591">
                  <c:v>561</c:v>
                </c:pt>
                <c:pt idx="592">
                  <c:v>603</c:v>
                </c:pt>
                <c:pt idx="593">
                  <c:v>627</c:v>
                </c:pt>
                <c:pt idx="594">
                  <c:v>650</c:v>
                </c:pt>
                <c:pt idx="595">
                  <c:v>644</c:v>
                </c:pt>
                <c:pt idx="596">
                  <c:v>638</c:v>
                </c:pt>
                <c:pt idx="597">
                  <c:v>616</c:v>
                </c:pt>
                <c:pt idx="598">
                  <c:v>595</c:v>
                </c:pt>
                <c:pt idx="599">
                  <c:v>551</c:v>
                </c:pt>
                <c:pt idx="600">
                  <c:v>552</c:v>
                </c:pt>
                <c:pt idx="601">
                  <c:v>551</c:v>
                </c:pt>
                <c:pt idx="602">
                  <c:v>592</c:v>
                </c:pt>
                <c:pt idx="603">
                  <c:v>607</c:v>
                </c:pt>
                <c:pt idx="604">
                  <c:v>620</c:v>
                </c:pt>
                <c:pt idx="605">
                  <c:v>640</c:v>
                </c:pt>
              </c:numCache>
            </c:numRef>
          </c:val>
          <c:smooth val="0"/>
          <c:extLst>
            <c:ext xmlns:c16="http://schemas.microsoft.com/office/drawing/2014/chart" uri="{C3380CC4-5D6E-409C-BE32-E72D297353CC}">
              <c16:uniqueId val="{00000000-2351-4BB7-9809-76F525405F55}"/>
            </c:ext>
          </c:extLst>
        </c:ser>
        <c:ser>
          <c:idx val="1"/>
          <c:order val="1"/>
          <c:tx>
            <c:v>with the moving average filter</c:v>
          </c:tx>
          <c:spPr>
            <a:ln w="28575" cap="rnd">
              <a:solidFill>
                <a:schemeClr val="accent2"/>
              </a:solidFill>
              <a:round/>
            </a:ln>
            <a:effectLst/>
          </c:spPr>
          <c:marker>
            <c:symbol val="none"/>
          </c:marker>
          <c:val>
            <c:numRef>
              <c:f>Sheet4!$CJ$1:$CJ$606</c:f>
              <c:numCache>
                <c:formatCode>General</c:formatCode>
                <c:ptCount val="606"/>
                <c:pt idx="0">
                  <c:v>381.87</c:v>
                </c:pt>
                <c:pt idx="1">
                  <c:v>381.77</c:v>
                </c:pt>
                <c:pt idx="2">
                  <c:v>381.65</c:v>
                </c:pt>
                <c:pt idx="3">
                  <c:v>381.55</c:v>
                </c:pt>
                <c:pt idx="4">
                  <c:v>381.62</c:v>
                </c:pt>
                <c:pt idx="5">
                  <c:v>381.9</c:v>
                </c:pt>
                <c:pt idx="6">
                  <c:v>382.02</c:v>
                </c:pt>
                <c:pt idx="7">
                  <c:v>382.05</c:v>
                </c:pt>
                <c:pt idx="8">
                  <c:v>382.2</c:v>
                </c:pt>
                <c:pt idx="9">
                  <c:v>382.4</c:v>
                </c:pt>
                <c:pt idx="10">
                  <c:v>382.27</c:v>
                </c:pt>
                <c:pt idx="11">
                  <c:v>382.12</c:v>
                </c:pt>
                <c:pt idx="12">
                  <c:v>382.27</c:v>
                </c:pt>
                <c:pt idx="13">
                  <c:v>382.52</c:v>
                </c:pt>
                <c:pt idx="14">
                  <c:v>382.58</c:v>
                </c:pt>
                <c:pt idx="15">
                  <c:v>382.6</c:v>
                </c:pt>
                <c:pt idx="16">
                  <c:v>382.45</c:v>
                </c:pt>
                <c:pt idx="17">
                  <c:v>382.02</c:v>
                </c:pt>
                <c:pt idx="18">
                  <c:v>381.73</c:v>
                </c:pt>
                <c:pt idx="19">
                  <c:v>381.73</c:v>
                </c:pt>
                <c:pt idx="20">
                  <c:v>381.65</c:v>
                </c:pt>
                <c:pt idx="21">
                  <c:v>381.77</c:v>
                </c:pt>
                <c:pt idx="22">
                  <c:v>381.87</c:v>
                </c:pt>
                <c:pt idx="23">
                  <c:v>382.02</c:v>
                </c:pt>
                <c:pt idx="24">
                  <c:v>382.3</c:v>
                </c:pt>
                <c:pt idx="25">
                  <c:v>382.37</c:v>
                </c:pt>
                <c:pt idx="26">
                  <c:v>382.37</c:v>
                </c:pt>
                <c:pt idx="27">
                  <c:v>382.48</c:v>
                </c:pt>
                <c:pt idx="28">
                  <c:v>382.73</c:v>
                </c:pt>
                <c:pt idx="29">
                  <c:v>383.08</c:v>
                </c:pt>
                <c:pt idx="30">
                  <c:v>383.17</c:v>
                </c:pt>
                <c:pt idx="31">
                  <c:v>383.15</c:v>
                </c:pt>
                <c:pt idx="32">
                  <c:v>382.9</c:v>
                </c:pt>
                <c:pt idx="33">
                  <c:v>382.85</c:v>
                </c:pt>
                <c:pt idx="34">
                  <c:v>382.73</c:v>
                </c:pt>
                <c:pt idx="35">
                  <c:v>382.58</c:v>
                </c:pt>
                <c:pt idx="36">
                  <c:v>382.25</c:v>
                </c:pt>
                <c:pt idx="37">
                  <c:v>381.73</c:v>
                </c:pt>
                <c:pt idx="38">
                  <c:v>381.5</c:v>
                </c:pt>
                <c:pt idx="39">
                  <c:v>381.4</c:v>
                </c:pt>
                <c:pt idx="40">
                  <c:v>381.45</c:v>
                </c:pt>
                <c:pt idx="41">
                  <c:v>381.27</c:v>
                </c:pt>
                <c:pt idx="42">
                  <c:v>381.23</c:v>
                </c:pt>
                <c:pt idx="43">
                  <c:v>381.1</c:v>
                </c:pt>
                <c:pt idx="44">
                  <c:v>380.83</c:v>
                </c:pt>
                <c:pt idx="45">
                  <c:v>380.5</c:v>
                </c:pt>
                <c:pt idx="46">
                  <c:v>380.58</c:v>
                </c:pt>
                <c:pt idx="47">
                  <c:v>380.5</c:v>
                </c:pt>
                <c:pt idx="48">
                  <c:v>380.33</c:v>
                </c:pt>
                <c:pt idx="49">
                  <c:v>380.25</c:v>
                </c:pt>
                <c:pt idx="50">
                  <c:v>380.52</c:v>
                </c:pt>
                <c:pt idx="51">
                  <c:v>380.9</c:v>
                </c:pt>
                <c:pt idx="52">
                  <c:v>380.95</c:v>
                </c:pt>
                <c:pt idx="53">
                  <c:v>381.1</c:v>
                </c:pt>
                <c:pt idx="54">
                  <c:v>381.27</c:v>
                </c:pt>
                <c:pt idx="55">
                  <c:v>381.08</c:v>
                </c:pt>
                <c:pt idx="56">
                  <c:v>380.92</c:v>
                </c:pt>
                <c:pt idx="57">
                  <c:v>381</c:v>
                </c:pt>
                <c:pt idx="58">
                  <c:v>381.23</c:v>
                </c:pt>
                <c:pt idx="59">
                  <c:v>381.23</c:v>
                </c:pt>
                <c:pt idx="60">
                  <c:v>381.37</c:v>
                </c:pt>
                <c:pt idx="61">
                  <c:v>381.45</c:v>
                </c:pt>
                <c:pt idx="62">
                  <c:v>381.65</c:v>
                </c:pt>
                <c:pt idx="63">
                  <c:v>381.87</c:v>
                </c:pt>
                <c:pt idx="64">
                  <c:v>382.25</c:v>
                </c:pt>
                <c:pt idx="65">
                  <c:v>382.8</c:v>
                </c:pt>
                <c:pt idx="66">
                  <c:v>383.25</c:v>
                </c:pt>
                <c:pt idx="67">
                  <c:v>383.45</c:v>
                </c:pt>
                <c:pt idx="68">
                  <c:v>383.6</c:v>
                </c:pt>
                <c:pt idx="69">
                  <c:v>383.45</c:v>
                </c:pt>
                <c:pt idx="70">
                  <c:v>383.5</c:v>
                </c:pt>
                <c:pt idx="71">
                  <c:v>383.3</c:v>
                </c:pt>
                <c:pt idx="72">
                  <c:v>383.3</c:v>
                </c:pt>
                <c:pt idx="73">
                  <c:v>383.4</c:v>
                </c:pt>
                <c:pt idx="74">
                  <c:v>383.5</c:v>
                </c:pt>
                <c:pt idx="75">
                  <c:v>383.6</c:v>
                </c:pt>
                <c:pt idx="76">
                  <c:v>383.67</c:v>
                </c:pt>
                <c:pt idx="77">
                  <c:v>383.87</c:v>
                </c:pt>
                <c:pt idx="78">
                  <c:v>384.08</c:v>
                </c:pt>
                <c:pt idx="79">
                  <c:v>384.15</c:v>
                </c:pt>
                <c:pt idx="80">
                  <c:v>384.17</c:v>
                </c:pt>
                <c:pt idx="81">
                  <c:v>384.35</c:v>
                </c:pt>
                <c:pt idx="82">
                  <c:v>384.73</c:v>
                </c:pt>
                <c:pt idx="83">
                  <c:v>385.23</c:v>
                </c:pt>
                <c:pt idx="84">
                  <c:v>385.62</c:v>
                </c:pt>
                <c:pt idx="85">
                  <c:v>385.83</c:v>
                </c:pt>
                <c:pt idx="86">
                  <c:v>385.87</c:v>
                </c:pt>
                <c:pt idx="87">
                  <c:v>385.92</c:v>
                </c:pt>
                <c:pt idx="88">
                  <c:v>386.15</c:v>
                </c:pt>
                <c:pt idx="89">
                  <c:v>386.08</c:v>
                </c:pt>
                <c:pt idx="90">
                  <c:v>386</c:v>
                </c:pt>
                <c:pt idx="91">
                  <c:v>386.12</c:v>
                </c:pt>
                <c:pt idx="92">
                  <c:v>386.17</c:v>
                </c:pt>
                <c:pt idx="93">
                  <c:v>386.33</c:v>
                </c:pt>
                <c:pt idx="94">
                  <c:v>386.12</c:v>
                </c:pt>
                <c:pt idx="95">
                  <c:v>386.08</c:v>
                </c:pt>
                <c:pt idx="96">
                  <c:v>386.02</c:v>
                </c:pt>
                <c:pt idx="97">
                  <c:v>386.1</c:v>
                </c:pt>
                <c:pt idx="98">
                  <c:v>386.17</c:v>
                </c:pt>
                <c:pt idx="99">
                  <c:v>386.17</c:v>
                </c:pt>
                <c:pt idx="100">
                  <c:v>385.85</c:v>
                </c:pt>
                <c:pt idx="101">
                  <c:v>385.42</c:v>
                </c:pt>
                <c:pt idx="102">
                  <c:v>385.05</c:v>
                </c:pt>
                <c:pt idx="103">
                  <c:v>384.7</c:v>
                </c:pt>
                <c:pt idx="104">
                  <c:v>384.35</c:v>
                </c:pt>
                <c:pt idx="105">
                  <c:v>384</c:v>
                </c:pt>
                <c:pt idx="106">
                  <c:v>383.83</c:v>
                </c:pt>
                <c:pt idx="107">
                  <c:v>383.62</c:v>
                </c:pt>
                <c:pt idx="108">
                  <c:v>383.35</c:v>
                </c:pt>
                <c:pt idx="109">
                  <c:v>383.37</c:v>
                </c:pt>
                <c:pt idx="110">
                  <c:v>383.27</c:v>
                </c:pt>
                <c:pt idx="111">
                  <c:v>383.45</c:v>
                </c:pt>
                <c:pt idx="112">
                  <c:v>383.55</c:v>
                </c:pt>
                <c:pt idx="113">
                  <c:v>383.6</c:v>
                </c:pt>
                <c:pt idx="114">
                  <c:v>383.85</c:v>
                </c:pt>
                <c:pt idx="115">
                  <c:v>384</c:v>
                </c:pt>
                <c:pt idx="116">
                  <c:v>384.2</c:v>
                </c:pt>
                <c:pt idx="117">
                  <c:v>384.35</c:v>
                </c:pt>
                <c:pt idx="118">
                  <c:v>384.5</c:v>
                </c:pt>
                <c:pt idx="119">
                  <c:v>384.85</c:v>
                </c:pt>
                <c:pt idx="120">
                  <c:v>385.17</c:v>
                </c:pt>
                <c:pt idx="121">
                  <c:v>385.33</c:v>
                </c:pt>
                <c:pt idx="122">
                  <c:v>385.33</c:v>
                </c:pt>
                <c:pt idx="123">
                  <c:v>385.15</c:v>
                </c:pt>
                <c:pt idx="124">
                  <c:v>385.02</c:v>
                </c:pt>
                <c:pt idx="125">
                  <c:v>384.9</c:v>
                </c:pt>
                <c:pt idx="126">
                  <c:v>384.98</c:v>
                </c:pt>
                <c:pt idx="127">
                  <c:v>385.12</c:v>
                </c:pt>
                <c:pt idx="128">
                  <c:v>385.17</c:v>
                </c:pt>
                <c:pt idx="129">
                  <c:v>385.25</c:v>
                </c:pt>
                <c:pt idx="130">
                  <c:v>385.45</c:v>
                </c:pt>
                <c:pt idx="131">
                  <c:v>385.3</c:v>
                </c:pt>
                <c:pt idx="132">
                  <c:v>385.12</c:v>
                </c:pt>
                <c:pt idx="133">
                  <c:v>384.8</c:v>
                </c:pt>
                <c:pt idx="134">
                  <c:v>384.8</c:v>
                </c:pt>
                <c:pt idx="135">
                  <c:v>384.8</c:v>
                </c:pt>
                <c:pt idx="136">
                  <c:v>384.92</c:v>
                </c:pt>
                <c:pt idx="137">
                  <c:v>385.02</c:v>
                </c:pt>
                <c:pt idx="138">
                  <c:v>384.95</c:v>
                </c:pt>
                <c:pt idx="139">
                  <c:v>384.95</c:v>
                </c:pt>
                <c:pt idx="140">
                  <c:v>384.9</c:v>
                </c:pt>
                <c:pt idx="141">
                  <c:v>385.1</c:v>
                </c:pt>
                <c:pt idx="142">
                  <c:v>385.27</c:v>
                </c:pt>
                <c:pt idx="143">
                  <c:v>385.5</c:v>
                </c:pt>
                <c:pt idx="144">
                  <c:v>385.52</c:v>
                </c:pt>
                <c:pt idx="145">
                  <c:v>385.27</c:v>
                </c:pt>
                <c:pt idx="146">
                  <c:v>385.1</c:v>
                </c:pt>
                <c:pt idx="147">
                  <c:v>385.15</c:v>
                </c:pt>
                <c:pt idx="148">
                  <c:v>385.23</c:v>
                </c:pt>
                <c:pt idx="149">
                  <c:v>385.08</c:v>
                </c:pt>
                <c:pt idx="150">
                  <c:v>385</c:v>
                </c:pt>
                <c:pt idx="151">
                  <c:v>384.98</c:v>
                </c:pt>
                <c:pt idx="152">
                  <c:v>385.02</c:v>
                </c:pt>
                <c:pt idx="153">
                  <c:v>384.92</c:v>
                </c:pt>
                <c:pt idx="154">
                  <c:v>384.42</c:v>
                </c:pt>
                <c:pt idx="155">
                  <c:v>384.12</c:v>
                </c:pt>
                <c:pt idx="156">
                  <c:v>383.8</c:v>
                </c:pt>
                <c:pt idx="157">
                  <c:v>383.48</c:v>
                </c:pt>
                <c:pt idx="158">
                  <c:v>383.15</c:v>
                </c:pt>
                <c:pt idx="159">
                  <c:v>382.75</c:v>
                </c:pt>
                <c:pt idx="160">
                  <c:v>382.35</c:v>
                </c:pt>
                <c:pt idx="161">
                  <c:v>382.08</c:v>
                </c:pt>
                <c:pt idx="162">
                  <c:v>381.98</c:v>
                </c:pt>
                <c:pt idx="163">
                  <c:v>382</c:v>
                </c:pt>
                <c:pt idx="164">
                  <c:v>382.4</c:v>
                </c:pt>
                <c:pt idx="165">
                  <c:v>382.55</c:v>
                </c:pt>
                <c:pt idx="166">
                  <c:v>382.23</c:v>
                </c:pt>
                <c:pt idx="167">
                  <c:v>381.87</c:v>
                </c:pt>
                <c:pt idx="168">
                  <c:v>381.58</c:v>
                </c:pt>
                <c:pt idx="169">
                  <c:v>381.55</c:v>
                </c:pt>
                <c:pt idx="170">
                  <c:v>381.35</c:v>
                </c:pt>
                <c:pt idx="171">
                  <c:v>381.25</c:v>
                </c:pt>
                <c:pt idx="172">
                  <c:v>381.33</c:v>
                </c:pt>
                <c:pt idx="173">
                  <c:v>381.23</c:v>
                </c:pt>
                <c:pt idx="174">
                  <c:v>381.42</c:v>
                </c:pt>
                <c:pt idx="175">
                  <c:v>381.48</c:v>
                </c:pt>
                <c:pt idx="176">
                  <c:v>381.6</c:v>
                </c:pt>
                <c:pt idx="177">
                  <c:v>381.37</c:v>
                </c:pt>
                <c:pt idx="178">
                  <c:v>381.5</c:v>
                </c:pt>
                <c:pt idx="179">
                  <c:v>381.5</c:v>
                </c:pt>
                <c:pt idx="180">
                  <c:v>381.67</c:v>
                </c:pt>
                <c:pt idx="181">
                  <c:v>381.85</c:v>
                </c:pt>
                <c:pt idx="182">
                  <c:v>381.85</c:v>
                </c:pt>
                <c:pt idx="183">
                  <c:v>381.75</c:v>
                </c:pt>
                <c:pt idx="184">
                  <c:v>381.62</c:v>
                </c:pt>
                <c:pt idx="185">
                  <c:v>381.67</c:v>
                </c:pt>
                <c:pt idx="186">
                  <c:v>381.62</c:v>
                </c:pt>
                <c:pt idx="187">
                  <c:v>381.5</c:v>
                </c:pt>
                <c:pt idx="188">
                  <c:v>381.48</c:v>
                </c:pt>
                <c:pt idx="189">
                  <c:v>381.58</c:v>
                </c:pt>
                <c:pt idx="190">
                  <c:v>381.77</c:v>
                </c:pt>
                <c:pt idx="191">
                  <c:v>381.77</c:v>
                </c:pt>
                <c:pt idx="192">
                  <c:v>381.73</c:v>
                </c:pt>
                <c:pt idx="193">
                  <c:v>381.83</c:v>
                </c:pt>
                <c:pt idx="194">
                  <c:v>382.1</c:v>
                </c:pt>
                <c:pt idx="195">
                  <c:v>382.3</c:v>
                </c:pt>
                <c:pt idx="196">
                  <c:v>382.6</c:v>
                </c:pt>
                <c:pt idx="197">
                  <c:v>382.95</c:v>
                </c:pt>
                <c:pt idx="198">
                  <c:v>383.25</c:v>
                </c:pt>
                <c:pt idx="199">
                  <c:v>383.6</c:v>
                </c:pt>
                <c:pt idx="200">
                  <c:v>383.73</c:v>
                </c:pt>
                <c:pt idx="201">
                  <c:v>383.9</c:v>
                </c:pt>
                <c:pt idx="202">
                  <c:v>383.77</c:v>
                </c:pt>
                <c:pt idx="203">
                  <c:v>383.58</c:v>
                </c:pt>
                <c:pt idx="204">
                  <c:v>383.17</c:v>
                </c:pt>
                <c:pt idx="205">
                  <c:v>383.05</c:v>
                </c:pt>
                <c:pt idx="206">
                  <c:v>383.08</c:v>
                </c:pt>
                <c:pt idx="207">
                  <c:v>383.08</c:v>
                </c:pt>
                <c:pt idx="208">
                  <c:v>383.15</c:v>
                </c:pt>
                <c:pt idx="209">
                  <c:v>383.05</c:v>
                </c:pt>
                <c:pt idx="210">
                  <c:v>382.8</c:v>
                </c:pt>
                <c:pt idx="211">
                  <c:v>382.65</c:v>
                </c:pt>
                <c:pt idx="212">
                  <c:v>382.6</c:v>
                </c:pt>
                <c:pt idx="213">
                  <c:v>382.9</c:v>
                </c:pt>
                <c:pt idx="214">
                  <c:v>382.83</c:v>
                </c:pt>
                <c:pt idx="215">
                  <c:v>382.65</c:v>
                </c:pt>
                <c:pt idx="216">
                  <c:v>382.2</c:v>
                </c:pt>
                <c:pt idx="217">
                  <c:v>382.15</c:v>
                </c:pt>
                <c:pt idx="218">
                  <c:v>381.9</c:v>
                </c:pt>
                <c:pt idx="219">
                  <c:v>381.9</c:v>
                </c:pt>
                <c:pt idx="220">
                  <c:v>381.77</c:v>
                </c:pt>
                <c:pt idx="221">
                  <c:v>381.67</c:v>
                </c:pt>
                <c:pt idx="222">
                  <c:v>381.73</c:v>
                </c:pt>
                <c:pt idx="223">
                  <c:v>381.7</c:v>
                </c:pt>
                <c:pt idx="224">
                  <c:v>381.77</c:v>
                </c:pt>
                <c:pt idx="225">
                  <c:v>381.95</c:v>
                </c:pt>
                <c:pt idx="226">
                  <c:v>382.05</c:v>
                </c:pt>
                <c:pt idx="227">
                  <c:v>382.23</c:v>
                </c:pt>
                <c:pt idx="228">
                  <c:v>382.45</c:v>
                </c:pt>
                <c:pt idx="229">
                  <c:v>382.62</c:v>
                </c:pt>
                <c:pt idx="230">
                  <c:v>382.27</c:v>
                </c:pt>
                <c:pt idx="231">
                  <c:v>382</c:v>
                </c:pt>
                <c:pt idx="232">
                  <c:v>382.05</c:v>
                </c:pt>
                <c:pt idx="233">
                  <c:v>382.05</c:v>
                </c:pt>
                <c:pt idx="234">
                  <c:v>382.08</c:v>
                </c:pt>
                <c:pt idx="235">
                  <c:v>381.95</c:v>
                </c:pt>
                <c:pt idx="236">
                  <c:v>381.8</c:v>
                </c:pt>
                <c:pt idx="237">
                  <c:v>381.7</c:v>
                </c:pt>
                <c:pt idx="238">
                  <c:v>381.58</c:v>
                </c:pt>
                <c:pt idx="239">
                  <c:v>381.4</c:v>
                </c:pt>
                <c:pt idx="240">
                  <c:v>381.4</c:v>
                </c:pt>
                <c:pt idx="241">
                  <c:v>381.23</c:v>
                </c:pt>
                <c:pt idx="242">
                  <c:v>381.4</c:v>
                </c:pt>
                <c:pt idx="243">
                  <c:v>381.55</c:v>
                </c:pt>
                <c:pt idx="244">
                  <c:v>381.55</c:v>
                </c:pt>
                <c:pt idx="245">
                  <c:v>381.7</c:v>
                </c:pt>
                <c:pt idx="246">
                  <c:v>381.7</c:v>
                </c:pt>
                <c:pt idx="247">
                  <c:v>381.87</c:v>
                </c:pt>
                <c:pt idx="248">
                  <c:v>381.92</c:v>
                </c:pt>
                <c:pt idx="249">
                  <c:v>382.25</c:v>
                </c:pt>
                <c:pt idx="250">
                  <c:v>382.6</c:v>
                </c:pt>
                <c:pt idx="251">
                  <c:v>382.7</c:v>
                </c:pt>
                <c:pt idx="252">
                  <c:v>382.73</c:v>
                </c:pt>
                <c:pt idx="253">
                  <c:v>382.65</c:v>
                </c:pt>
                <c:pt idx="254">
                  <c:v>382.62</c:v>
                </c:pt>
                <c:pt idx="255">
                  <c:v>382.77</c:v>
                </c:pt>
                <c:pt idx="256">
                  <c:v>383.15</c:v>
                </c:pt>
                <c:pt idx="257">
                  <c:v>383.58</c:v>
                </c:pt>
                <c:pt idx="258">
                  <c:v>383.98</c:v>
                </c:pt>
                <c:pt idx="259">
                  <c:v>383.98</c:v>
                </c:pt>
                <c:pt idx="260">
                  <c:v>384.23</c:v>
                </c:pt>
                <c:pt idx="261">
                  <c:v>384.33</c:v>
                </c:pt>
                <c:pt idx="262">
                  <c:v>384.48</c:v>
                </c:pt>
                <c:pt idx="263">
                  <c:v>384.85</c:v>
                </c:pt>
                <c:pt idx="264">
                  <c:v>385.17</c:v>
                </c:pt>
                <c:pt idx="265">
                  <c:v>385.45</c:v>
                </c:pt>
                <c:pt idx="266">
                  <c:v>385.42</c:v>
                </c:pt>
                <c:pt idx="267">
                  <c:v>385.48</c:v>
                </c:pt>
                <c:pt idx="268">
                  <c:v>385.5</c:v>
                </c:pt>
                <c:pt idx="269">
                  <c:v>385.3</c:v>
                </c:pt>
                <c:pt idx="270">
                  <c:v>385.52</c:v>
                </c:pt>
                <c:pt idx="271">
                  <c:v>385.52</c:v>
                </c:pt>
                <c:pt idx="272">
                  <c:v>385.58</c:v>
                </c:pt>
                <c:pt idx="273">
                  <c:v>385.52</c:v>
                </c:pt>
                <c:pt idx="274">
                  <c:v>385.37</c:v>
                </c:pt>
                <c:pt idx="275">
                  <c:v>385.52</c:v>
                </c:pt>
                <c:pt idx="276">
                  <c:v>385.6</c:v>
                </c:pt>
                <c:pt idx="277">
                  <c:v>385.33</c:v>
                </c:pt>
                <c:pt idx="278">
                  <c:v>385.12</c:v>
                </c:pt>
                <c:pt idx="279">
                  <c:v>385.15</c:v>
                </c:pt>
                <c:pt idx="280">
                  <c:v>385.25</c:v>
                </c:pt>
                <c:pt idx="281">
                  <c:v>385.2</c:v>
                </c:pt>
                <c:pt idx="282">
                  <c:v>384.87</c:v>
                </c:pt>
                <c:pt idx="283">
                  <c:v>385</c:v>
                </c:pt>
                <c:pt idx="284">
                  <c:v>385</c:v>
                </c:pt>
                <c:pt idx="285">
                  <c:v>384.92</c:v>
                </c:pt>
                <c:pt idx="286">
                  <c:v>385.02</c:v>
                </c:pt>
                <c:pt idx="287">
                  <c:v>385</c:v>
                </c:pt>
                <c:pt idx="288">
                  <c:v>384.67</c:v>
                </c:pt>
                <c:pt idx="289">
                  <c:v>384.23</c:v>
                </c:pt>
                <c:pt idx="290">
                  <c:v>383.92</c:v>
                </c:pt>
                <c:pt idx="291">
                  <c:v>384.12</c:v>
                </c:pt>
                <c:pt idx="292">
                  <c:v>383.98</c:v>
                </c:pt>
                <c:pt idx="293">
                  <c:v>383.98</c:v>
                </c:pt>
                <c:pt idx="294">
                  <c:v>384</c:v>
                </c:pt>
                <c:pt idx="295">
                  <c:v>384.02</c:v>
                </c:pt>
                <c:pt idx="296">
                  <c:v>384</c:v>
                </c:pt>
                <c:pt idx="297">
                  <c:v>383.62</c:v>
                </c:pt>
                <c:pt idx="298">
                  <c:v>383.3</c:v>
                </c:pt>
                <c:pt idx="299">
                  <c:v>383.3</c:v>
                </c:pt>
                <c:pt idx="300">
                  <c:v>382.95</c:v>
                </c:pt>
                <c:pt idx="301">
                  <c:v>382.77</c:v>
                </c:pt>
                <c:pt idx="302">
                  <c:v>382.65</c:v>
                </c:pt>
                <c:pt idx="303">
                  <c:v>382.4</c:v>
                </c:pt>
                <c:pt idx="304">
                  <c:v>382.2</c:v>
                </c:pt>
                <c:pt idx="305">
                  <c:v>382.12</c:v>
                </c:pt>
                <c:pt idx="306">
                  <c:v>382.23</c:v>
                </c:pt>
                <c:pt idx="307">
                  <c:v>382.15</c:v>
                </c:pt>
                <c:pt idx="308">
                  <c:v>381.87</c:v>
                </c:pt>
                <c:pt idx="309">
                  <c:v>381.95</c:v>
                </c:pt>
                <c:pt idx="310">
                  <c:v>381.98</c:v>
                </c:pt>
                <c:pt idx="311">
                  <c:v>382.35</c:v>
                </c:pt>
                <c:pt idx="312">
                  <c:v>382.5</c:v>
                </c:pt>
                <c:pt idx="313">
                  <c:v>382.5</c:v>
                </c:pt>
                <c:pt idx="314">
                  <c:v>382.77</c:v>
                </c:pt>
                <c:pt idx="315">
                  <c:v>382.9</c:v>
                </c:pt>
                <c:pt idx="316">
                  <c:v>382.98</c:v>
                </c:pt>
                <c:pt idx="317">
                  <c:v>383.12</c:v>
                </c:pt>
                <c:pt idx="318">
                  <c:v>383.33</c:v>
                </c:pt>
                <c:pt idx="319">
                  <c:v>383.37</c:v>
                </c:pt>
                <c:pt idx="320">
                  <c:v>383.55</c:v>
                </c:pt>
                <c:pt idx="321">
                  <c:v>383.87</c:v>
                </c:pt>
                <c:pt idx="322">
                  <c:v>384.17</c:v>
                </c:pt>
                <c:pt idx="323">
                  <c:v>384.05</c:v>
                </c:pt>
                <c:pt idx="324">
                  <c:v>384.23</c:v>
                </c:pt>
                <c:pt idx="325">
                  <c:v>384.12</c:v>
                </c:pt>
                <c:pt idx="326">
                  <c:v>384.12</c:v>
                </c:pt>
                <c:pt idx="327">
                  <c:v>384.02</c:v>
                </c:pt>
                <c:pt idx="328">
                  <c:v>384.23</c:v>
                </c:pt>
                <c:pt idx="329">
                  <c:v>384.45</c:v>
                </c:pt>
                <c:pt idx="330">
                  <c:v>384.5</c:v>
                </c:pt>
                <c:pt idx="331">
                  <c:v>384.35</c:v>
                </c:pt>
                <c:pt idx="332">
                  <c:v>384.35</c:v>
                </c:pt>
                <c:pt idx="333">
                  <c:v>384.23</c:v>
                </c:pt>
                <c:pt idx="334">
                  <c:v>384.17</c:v>
                </c:pt>
                <c:pt idx="335">
                  <c:v>384</c:v>
                </c:pt>
                <c:pt idx="336">
                  <c:v>383.95</c:v>
                </c:pt>
                <c:pt idx="337">
                  <c:v>384.23</c:v>
                </c:pt>
                <c:pt idx="338">
                  <c:v>384.62</c:v>
                </c:pt>
                <c:pt idx="339">
                  <c:v>384.62</c:v>
                </c:pt>
                <c:pt idx="340">
                  <c:v>385.2</c:v>
                </c:pt>
                <c:pt idx="341">
                  <c:v>385.6</c:v>
                </c:pt>
                <c:pt idx="342">
                  <c:v>385.9</c:v>
                </c:pt>
                <c:pt idx="343">
                  <c:v>386.2</c:v>
                </c:pt>
                <c:pt idx="344">
                  <c:v>386.5</c:v>
                </c:pt>
                <c:pt idx="345">
                  <c:v>386.58</c:v>
                </c:pt>
                <c:pt idx="346">
                  <c:v>386.42</c:v>
                </c:pt>
                <c:pt idx="347">
                  <c:v>386.33</c:v>
                </c:pt>
                <c:pt idx="348">
                  <c:v>386.2</c:v>
                </c:pt>
                <c:pt idx="349">
                  <c:v>386.2</c:v>
                </c:pt>
                <c:pt idx="350">
                  <c:v>386.12</c:v>
                </c:pt>
                <c:pt idx="351">
                  <c:v>386.08</c:v>
                </c:pt>
                <c:pt idx="352">
                  <c:v>385.83</c:v>
                </c:pt>
                <c:pt idx="353">
                  <c:v>385.73</c:v>
                </c:pt>
                <c:pt idx="354">
                  <c:v>385.4</c:v>
                </c:pt>
                <c:pt idx="355">
                  <c:v>385.2</c:v>
                </c:pt>
                <c:pt idx="356">
                  <c:v>385.08</c:v>
                </c:pt>
                <c:pt idx="357">
                  <c:v>385.37</c:v>
                </c:pt>
                <c:pt idx="358">
                  <c:v>385.67</c:v>
                </c:pt>
                <c:pt idx="359">
                  <c:v>385.87</c:v>
                </c:pt>
                <c:pt idx="360">
                  <c:v>386.08</c:v>
                </c:pt>
                <c:pt idx="361">
                  <c:v>386.45</c:v>
                </c:pt>
                <c:pt idx="362">
                  <c:v>387.2</c:v>
                </c:pt>
                <c:pt idx="363">
                  <c:v>388.6</c:v>
                </c:pt>
                <c:pt idx="364">
                  <c:v>390.2</c:v>
                </c:pt>
                <c:pt idx="365">
                  <c:v>391.75</c:v>
                </c:pt>
                <c:pt idx="366">
                  <c:v>393.7</c:v>
                </c:pt>
                <c:pt idx="367">
                  <c:v>395.67</c:v>
                </c:pt>
                <c:pt idx="368">
                  <c:v>397.23</c:v>
                </c:pt>
                <c:pt idx="369">
                  <c:v>398.35</c:v>
                </c:pt>
                <c:pt idx="370">
                  <c:v>399.25</c:v>
                </c:pt>
                <c:pt idx="371">
                  <c:v>399.58</c:v>
                </c:pt>
                <c:pt idx="372">
                  <c:v>399.8</c:v>
                </c:pt>
                <c:pt idx="373">
                  <c:v>399.8</c:v>
                </c:pt>
                <c:pt idx="374">
                  <c:v>399.65</c:v>
                </c:pt>
                <c:pt idx="375">
                  <c:v>399.65</c:v>
                </c:pt>
                <c:pt idx="376">
                  <c:v>399.73</c:v>
                </c:pt>
                <c:pt idx="377">
                  <c:v>399.42</c:v>
                </c:pt>
                <c:pt idx="378">
                  <c:v>398.98</c:v>
                </c:pt>
                <c:pt idx="379">
                  <c:v>398.98</c:v>
                </c:pt>
                <c:pt idx="380">
                  <c:v>398.3</c:v>
                </c:pt>
                <c:pt idx="381">
                  <c:v>397.8</c:v>
                </c:pt>
                <c:pt idx="382">
                  <c:v>397.37</c:v>
                </c:pt>
                <c:pt idx="383">
                  <c:v>397.12</c:v>
                </c:pt>
                <c:pt idx="384">
                  <c:v>397.67</c:v>
                </c:pt>
                <c:pt idx="385">
                  <c:v>399.2</c:v>
                </c:pt>
                <c:pt idx="386">
                  <c:v>401.12</c:v>
                </c:pt>
                <c:pt idx="387">
                  <c:v>402.87</c:v>
                </c:pt>
                <c:pt idx="388">
                  <c:v>404.15</c:v>
                </c:pt>
                <c:pt idx="389">
                  <c:v>404.6</c:v>
                </c:pt>
                <c:pt idx="390">
                  <c:v>404.85</c:v>
                </c:pt>
                <c:pt idx="391">
                  <c:v>404.98</c:v>
                </c:pt>
                <c:pt idx="392">
                  <c:v>404.25</c:v>
                </c:pt>
                <c:pt idx="393">
                  <c:v>403.3</c:v>
                </c:pt>
                <c:pt idx="394">
                  <c:v>403.25</c:v>
                </c:pt>
                <c:pt idx="395">
                  <c:v>403.33</c:v>
                </c:pt>
                <c:pt idx="396">
                  <c:v>403.2</c:v>
                </c:pt>
                <c:pt idx="397">
                  <c:v>402.8</c:v>
                </c:pt>
                <c:pt idx="398">
                  <c:v>402.45</c:v>
                </c:pt>
                <c:pt idx="399">
                  <c:v>402.17</c:v>
                </c:pt>
                <c:pt idx="400">
                  <c:v>401.8</c:v>
                </c:pt>
                <c:pt idx="401">
                  <c:v>401.35</c:v>
                </c:pt>
                <c:pt idx="402">
                  <c:v>400.65</c:v>
                </c:pt>
                <c:pt idx="403">
                  <c:v>399.9</c:v>
                </c:pt>
                <c:pt idx="404">
                  <c:v>398.4</c:v>
                </c:pt>
                <c:pt idx="405">
                  <c:v>395.98</c:v>
                </c:pt>
                <c:pt idx="406">
                  <c:v>392.58</c:v>
                </c:pt>
                <c:pt idx="407">
                  <c:v>390</c:v>
                </c:pt>
                <c:pt idx="408">
                  <c:v>388.1</c:v>
                </c:pt>
                <c:pt idx="409">
                  <c:v>386.8</c:v>
                </c:pt>
                <c:pt idx="410">
                  <c:v>386.02</c:v>
                </c:pt>
                <c:pt idx="411">
                  <c:v>385.52</c:v>
                </c:pt>
                <c:pt idx="412">
                  <c:v>385.1</c:v>
                </c:pt>
                <c:pt idx="413">
                  <c:v>385</c:v>
                </c:pt>
                <c:pt idx="414">
                  <c:v>386.27</c:v>
                </c:pt>
                <c:pt idx="415">
                  <c:v>386.87</c:v>
                </c:pt>
                <c:pt idx="416">
                  <c:v>386.77</c:v>
                </c:pt>
                <c:pt idx="417">
                  <c:v>387.7</c:v>
                </c:pt>
                <c:pt idx="418">
                  <c:v>388.08</c:v>
                </c:pt>
                <c:pt idx="419">
                  <c:v>388.08</c:v>
                </c:pt>
                <c:pt idx="420">
                  <c:v>388.33</c:v>
                </c:pt>
                <c:pt idx="421">
                  <c:v>389.85</c:v>
                </c:pt>
                <c:pt idx="422">
                  <c:v>390.83</c:v>
                </c:pt>
                <c:pt idx="423">
                  <c:v>390.77</c:v>
                </c:pt>
                <c:pt idx="424">
                  <c:v>389.95</c:v>
                </c:pt>
                <c:pt idx="425">
                  <c:v>388</c:v>
                </c:pt>
                <c:pt idx="426">
                  <c:v>386.15</c:v>
                </c:pt>
                <c:pt idx="427">
                  <c:v>384.37</c:v>
                </c:pt>
                <c:pt idx="428">
                  <c:v>383.67</c:v>
                </c:pt>
                <c:pt idx="429">
                  <c:v>385.37</c:v>
                </c:pt>
                <c:pt idx="430">
                  <c:v>388.05</c:v>
                </c:pt>
                <c:pt idx="431">
                  <c:v>390.95</c:v>
                </c:pt>
                <c:pt idx="432">
                  <c:v>393.58</c:v>
                </c:pt>
                <c:pt idx="433">
                  <c:v>395.67</c:v>
                </c:pt>
                <c:pt idx="434">
                  <c:v>397.33</c:v>
                </c:pt>
                <c:pt idx="435">
                  <c:v>399.67</c:v>
                </c:pt>
                <c:pt idx="436">
                  <c:v>402.65</c:v>
                </c:pt>
                <c:pt idx="437">
                  <c:v>404.4</c:v>
                </c:pt>
                <c:pt idx="438">
                  <c:v>405.12</c:v>
                </c:pt>
                <c:pt idx="439">
                  <c:v>406.3</c:v>
                </c:pt>
                <c:pt idx="440">
                  <c:v>408.85</c:v>
                </c:pt>
                <c:pt idx="441">
                  <c:v>411.95</c:v>
                </c:pt>
                <c:pt idx="442">
                  <c:v>415.17</c:v>
                </c:pt>
                <c:pt idx="443">
                  <c:v>418.15</c:v>
                </c:pt>
                <c:pt idx="444">
                  <c:v>421.35</c:v>
                </c:pt>
                <c:pt idx="445">
                  <c:v>425.8</c:v>
                </c:pt>
                <c:pt idx="446">
                  <c:v>430.73</c:v>
                </c:pt>
                <c:pt idx="447">
                  <c:v>433.12</c:v>
                </c:pt>
                <c:pt idx="448">
                  <c:v>435.02</c:v>
                </c:pt>
                <c:pt idx="449">
                  <c:v>437.98</c:v>
                </c:pt>
                <c:pt idx="450">
                  <c:v>441.37</c:v>
                </c:pt>
                <c:pt idx="451">
                  <c:v>444.55</c:v>
                </c:pt>
                <c:pt idx="452">
                  <c:v>446.8</c:v>
                </c:pt>
                <c:pt idx="453">
                  <c:v>448.75</c:v>
                </c:pt>
                <c:pt idx="454">
                  <c:v>450.5</c:v>
                </c:pt>
                <c:pt idx="455">
                  <c:v>453.35</c:v>
                </c:pt>
                <c:pt idx="456">
                  <c:v>456.83</c:v>
                </c:pt>
                <c:pt idx="457">
                  <c:v>459.45</c:v>
                </c:pt>
                <c:pt idx="458">
                  <c:v>462.52</c:v>
                </c:pt>
                <c:pt idx="459">
                  <c:v>462.52</c:v>
                </c:pt>
                <c:pt idx="460">
                  <c:v>465.6</c:v>
                </c:pt>
                <c:pt idx="461">
                  <c:v>467.35</c:v>
                </c:pt>
                <c:pt idx="462">
                  <c:v>469.45</c:v>
                </c:pt>
                <c:pt idx="463">
                  <c:v>472.7</c:v>
                </c:pt>
                <c:pt idx="464">
                  <c:v>475.92</c:v>
                </c:pt>
                <c:pt idx="465">
                  <c:v>479.55</c:v>
                </c:pt>
                <c:pt idx="466">
                  <c:v>483.12</c:v>
                </c:pt>
                <c:pt idx="467">
                  <c:v>486.77</c:v>
                </c:pt>
                <c:pt idx="468">
                  <c:v>490</c:v>
                </c:pt>
                <c:pt idx="469">
                  <c:v>491.35</c:v>
                </c:pt>
                <c:pt idx="470">
                  <c:v>491.83</c:v>
                </c:pt>
                <c:pt idx="471">
                  <c:v>492.08</c:v>
                </c:pt>
                <c:pt idx="472">
                  <c:v>493.7</c:v>
                </c:pt>
                <c:pt idx="473">
                  <c:v>496.2</c:v>
                </c:pt>
                <c:pt idx="474">
                  <c:v>498.25</c:v>
                </c:pt>
                <c:pt idx="475">
                  <c:v>499.52</c:v>
                </c:pt>
                <c:pt idx="476">
                  <c:v>499.95</c:v>
                </c:pt>
                <c:pt idx="477">
                  <c:v>501.58</c:v>
                </c:pt>
                <c:pt idx="478">
                  <c:v>504.23</c:v>
                </c:pt>
                <c:pt idx="479">
                  <c:v>506.42</c:v>
                </c:pt>
                <c:pt idx="480">
                  <c:v>507.33</c:v>
                </c:pt>
                <c:pt idx="481">
                  <c:v>507.33</c:v>
                </c:pt>
                <c:pt idx="482">
                  <c:v>507.12</c:v>
                </c:pt>
                <c:pt idx="483">
                  <c:v>506.87</c:v>
                </c:pt>
                <c:pt idx="484">
                  <c:v>506.8</c:v>
                </c:pt>
                <c:pt idx="485">
                  <c:v>506.52</c:v>
                </c:pt>
                <c:pt idx="486">
                  <c:v>506.45</c:v>
                </c:pt>
                <c:pt idx="487">
                  <c:v>508.02</c:v>
                </c:pt>
                <c:pt idx="488">
                  <c:v>509.92</c:v>
                </c:pt>
                <c:pt idx="489">
                  <c:v>510.55</c:v>
                </c:pt>
                <c:pt idx="490">
                  <c:v>510.4</c:v>
                </c:pt>
                <c:pt idx="491">
                  <c:v>510.52</c:v>
                </c:pt>
                <c:pt idx="492">
                  <c:v>512.15</c:v>
                </c:pt>
                <c:pt idx="493">
                  <c:v>514.35</c:v>
                </c:pt>
                <c:pt idx="494">
                  <c:v>515.47</c:v>
                </c:pt>
                <c:pt idx="495">
                  <c:v>515.70000000000005</c:v>
                </c:pt>
                <c:pt idx="496">
                  <c:v>515.79999999999995</c:v>
                </c:pt>
                <c:pt idx="497">
                  <c:v>516.04999999999995</c:v>
                </c:pt>
                <c:pt idx="498">
                  <c:v>516.15</c:v>
                </c:pt>
                <c:pt idx="499">
                  <c:v>516.15</c:v>
                </c:pt>
                <c:pt idx="500">
                  <c:v>516.70000000000005</c:v>
                </c:pt>
                <c:pt idx="501">
                  <c:v>517.22</c:v>
                </c:pt>
                <c:pt idx="502">
                  <c:v>518.20000000000005</c:v>
                </c:pt>
                <c:pt idx="503">
                  <c:v>520</c:v>
                </c:pt>
                <c:pt idx="504">
                  <c:v>520.83000000000004</c:v>
                </c:pt>
                <c:pt idx="505">
                  <c:v>520.79999999999995</c:v>
                </c:pt>
                <c:pt idx="506">
                  <c:v>520.65</c:v>
                </c:pt>
                <c:pt idx="507">
                  <c:v>520.41999999999996</c:v>
                </c:pt>
                <c:pt idx="508">
                  <c:v>520.65</c:v>
                </c:pt>
                <c:pt idx="509">
                  <c:v>522.1</c:v>
                </c:pt>
                <c:pt idx="510">
                  <c:v>523.37</c:v>
                </c:pt>
                <c:pt idx="511">
                  <c:v>524.37</c:v>
                </c:pt>
                <c:pt idx="512">
                  <c:v>525.58000000000004</c:v>
                </c:pt>
                <c:pt idx="513">
                  <c:v>527.4</c:v>
                </c:pt>
                <c:pt idx="514">
                  <c:v>529.53</c:v>
                </c:pt>
                <c:pt idx="515">
                  <c:v>530.79999999999995</c:v>
                </c:pt>
                <c:pt idx="516">
                  <c:v>531.58000000000004</c:v>
                </c:pt>
                <c:pt idx="517">
                  <c:v>532.04999999999995</c:v>
                </c:pt>
                <c:pt idx="518">
                  <c:v>532.25</c:v>
                </c:pt>
                <c:pt idx="519">
                  <c:v>532.04999999999995</c:v>
                </c:pt>
                <c:pt idx="520">
                  <c:v>531.70000000000005</c:v>
                </c:pt>
                <c:pt idx="521">
                  <c:v>532.15</c:v>
                </c:pt>
                <c:pt idx="522">
                  <c:v>533.70000000000005</c:v>
                </c:pt>
                <c:pt idx="523">
                  <c:v>535</c:v>
                </c:pt>
                <c:pt idx="524">
                  <c:v>535.54999999999995</c:v>
                </c:pt>
                <c:pt idx="525">
                  <c:v>535.95000000000005</c:v>
                </c:pt>
                <c:pt idx="526">
                  <c:v>536.08000000000004</c:v>
                </c:pt>
                <c:pt idx="527">
                  <c:v>536.33000000000004</c:v>
                </c:pt>
                <c:pt idx="528">
                  <c:v>536.54999999999995</c:v>
                </c:pt>
                <c:pt idx="529">
                  <c:v>537.22</c:v>
                </c:pt>
                <c:pt idx="530">
                  <c:v>539.12</c:v>
                </c:pt>
                <c:pt idx="531">
                  <c:v>541.66999999999996</c:v>
                </c:pt>
                <c:pt idx="532">
                  <c:v>544</c:v>
                </c:pt>
                <c:pt idx="533">
                  <c:v>545.97</c:v>
                </c:pt>
                <c:pt idx="534">
                  <c:v>547.78</c:v>
                </c:pt>
                <c:pt idx="535">
                  <c:v>549.91999999999996</c:v>
                </c:pt>
                <c:pt idx="536">
                  <c:v>551.97</c:v>
                </c:pt>
                <c:pt idx="537">
                  <c:v>553.08000000000004</c:v>
                </c:pt>
                <c:pt idx="538">
                  <c:v>553.45000000000005</c:v>
                </c:pt>
                <c:pt idx="539">
                  <c:v>553.45000000000005</c:v>
                </c:pt>
                <c:pt idx="540">
                  <c:v>553.15</c:v>
                </c:pt>
                <c:pt idx="541">
                  <c:v>553.20000000000005</c:v>
                </c:pt>
                <c:pt idx="542">
                  <c:v>554.54999999999995</c:v>
                </c:pt>
                <c:pt idx="543">
                  <c:v>555.4</c:v>
                </c:pt>
                <c:pt idx="544">
                  <c:v>556.6</c:v>
                </c:pt>
                <c:pt idx="545">
                  <c:v>557.4</c:v>
                </c:pt>
                <c:pt idx="546">
                  <c:v>557.6</c:v>
                </c:pt>
                <c:pt idx="547">
                  <c:v>557.62</c:v>
                </c:pt>
                <c:pt idx="548">
                  <c:v>557.22</c:v>
                </c:pt>
                <c:pt idx="549">
                  <c:v>556.5</c:v>
                </c:pt>
                <c:pt idx="550">
                  <c:v>556.70000000000005</c:v>
                </c:pt>
                <c:pt idx="551">
                  <c:v>556.97</c:v>
                </c:pt>
                <c:pt idx="552">
                  <c:v>556.25</c:v>
                </c:pt>
                <c:pt idx="553">
                  <c:v>554.35</c:v>
                </c:pt>
                <c:pt idx="554">
                  <c:v>552.75</c:v>
                </c:pt>
                <c:pt idx="555">
                  <c:v>552.6</c:v>
                </c:pt>
                <c:pt idx="556">
                  <c:v>553.95000000000005</c:v>
                </c:pt>
                <c:pt idx="557">
                  <c:v>556.37</c:v>
                </c:pt>
                <c:pt idx="558">
                  <c:v>559.1</c:v>
                </c:pt>
                <c:pt idx="559">
                  <c:v>561</c:v>
                </c:pt>
                <c:pt idx="560">
                  <c:v>562.08000000000004</c:v>
                </c:pt>
                <c:pt idx="561">
                  <c:v>562.04999999999995</c:v>
                </c:pt>
                <c:pt idx="562">
                  <c:v>560.78</c:v>
                </c:pt>
                <c:pt idx="563">
                  <c:v>559.15</c:v>
                </c:pt>
                <c:pt idx="564">
                  <c:v>558.33000000000004</c:v>
                </c:pt>
                <c:pt idx="565">
                  <c:v>558.33000000000004</c:v>
                </c:pt>
                <c:pt idx="566">
                  <c:v>559.20000000000005</c:v>
                </c:pt>
                <c:pt idx="567">
                  <c:v>561.08000000000004</c:v>
                </c:pt>
                <c:pt idx="568">
                  <c:v>563.58000000000004</c:v>
                </c:pt>
                <c:pt idx="569">
                  <c:v>565.97</c:v>
                </c:pt>
                <c:pt idx="570">
                  <c:v>566.65</c:v>
                </c:pt>
                <c:pt idx="571">
                  <c:v>566.79999999999995</c:v>
                </c:pt>
                <c:pt idx="572">
                  <c:v>566.9</c:v>
                </c:pt>
                <c:pt idx="573">
                  <c:v>567.03</c:v>
                </c:pt>
                <c:pt idx="574">
                  <c:v>567.54999999999995</c:v>
                </c:pt>
                <c:pt idx="575">
                  <c:v>567.85</c:v>
                </c:pt>
                <c:pt idx="576">
                  <c:v>567.97</c:v>
                </c:pt>
                <c:pt idx="577">
                  <c:v>568.54999999999995</c:v>
                </c:pt>
                <c:pt idx="578">
                  <c:v>569.87</c:v>
                </c:pt>
                <c:pt idx="579">
                  <c:v>569.87</c:v>
                </c:pt>
                <c:pt idx="580">
                  <c:v>571.1</c:v>
                </c:pt>
                <c:pt idx="581">
                  <c:v>572.35</c:v>
                </c:pt>
                <c:pt idx="582">
                  <c:v>572.47</c:v>
                </c:pt>
                <c:pt idx="583">
                  <c:v>572.37</c:v>
                </c:pt>
                <c:pt idx="584">
                  <c:v>573.20000000000005</c:v>
                </c:pt>
                <c:pt idx="585">
                  <c:v>574.95000000000005</c:v>
                </c:pt>
                <c:pt idx="586">
                  <c:v>576.78</c:v>
                </c:pt>
                <c:pt idx="587">
                  <c:v>578.29999999999995</c:v>
                </c:pt>
                <c:pt idx="588">
                  <c:v>579.08000000000004</c:v>
                </c:pt>
                <c:pt idx="589">
                  <c:v>578.58000000000004</c:v>
                </c:pt>
                <c:pt idx="590">
                  <c:v>577.6</c:v>
                </c:pt>
                <c:pt idx="591">
                  <c:v>577.1</c:v>
                </c:pt>
                <c:pt idx="592">
                  <c:v>578.33000000000004</c:v>
                </c:pt>
                <c:pt idx="593">
                  <c:v>580.65</c:v>
                </c:pt>
                <c:pt idx="594">
                  <c:v>583.04999999999995</c:v>
                </c:pt>
                <c:pt idx="595">
                  <c:v>584.5</c:v>
                </c:pt>
                <c:pt idx="596">
                  <c:v>585.22</c:v>
                </c:pt>
                <c:pt idx="597">
                  <c:v>584.72</c:v>
                </c:pt>
                <c:pt idx="598">
                  <c:v>583.54999999999995</c:v>
                </c:pt>
                <c:pt idx="599">
                  <c:v>582.41999999999996</c:v>
                </c:pt>
                <c:pt idx="600">
                  <c:v>582.16999999999996</c:v>
                </c:pt>
                <c:pt idx="601">
                  <c:v>582.5</c:v>
                </c:pt>
                <c:pt idx="602">
                  <c:v>584</c:v>
                </c:pt>
                <c:pt idx="603">
                  <c:v>586.33000000000004</c:v>
                </c:pt>
                <c:pt idx="604">
                  <c:v>589</c:v>
                </c:pt>
                <c:pt idx="605">
                  <c:v>591.58000000000004</c:v>
                </c:pt>
              </c:numCache>
            </c:numRef>
          </c:val>
          <c:smooth val="0"/>
          <c:extLst>
            <c:ext xmlns:c16="http://schemas.microsoft.com/office/drawing/2014/chart" uri="{C3380CC4-5D6E-409C-BE32-E72D297353CC}">
              <c16:uniqueId val="{00000001-2351-4BB7-9809-76F525405F55}"/>
            </c:ext>
          </c:extLst>
        </c:ser>
        <c:dLbls>
          <c:showLegendKey val="0"/>
          <c:showVal val="0"/>
          <c:showCatName val="0"/>
          <c:showSerName val="0"/>
          <c:showPercent val="0"/>
          <c:showBubbleSize val="0"/>
        </c:dLbls>
        <c:smooth val="0"/>
        <c:axId val="540411984"/>
        <c:axId val="1068369264"/>
      </c:lineChart>
      <c:catAx>
        <c:axId val="540411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68369264"/>
        <c:crosses val="autoZero"/>
        <c:auto val="1"/>
        <c:lblAlgn val="ctr"/>
        <c:lblOffset val="100"/>
        <c:noMultiLvlLbl val="0"/>
      </c:catAx>
      <c:valAx>
        <c:axId val="106836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0411984"/>
        <c:crosses val="autoZero"/>
        <c:crossBetween val="between"/>
      </c:valAx>
      <c:spPr>
        <a:noFill/>
        <a:ln>
          <a:noFill/>
        </a:ln>
        <a:effectLst/>
      </c:spPr>
    </c:plotArea>
    <c:legend>
      <c:legendPos val="b"/>
      <c:layout>
        <c:manualLayout>
          <c:xMode val="edge"/>
          <c:yMode val="edge"/>
          <c:x val="4.5784525831237703E-2"/>
          <c:y val="0.64231633791676901"/>
          <c:w val="0.47866450573354141"/>
          <c:h val="0.2138552755574438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w="3175">
      <a:solidFill>
        <a:srgbClr val="BFBFBF"/>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97086786905E-2"/>
          <c:y val="6.8165363612425631E-2"/>
          <c:w val="0.92314410744519715"/>
          <c:h val="0.77880808065893459"/>
        </c:manualLayout>
      </c:layout>
      <c:lineChart>
        <c:grouping val="standard"/>
        <c:varyColors val="0"/>
        <c:ser>
          <c:idx val="0"/>
          <c:order val="0"/>
          <c:tx>
            <c:v>white</c:v>
          </c:tx>
          <c:spPr>
            <a:ln w="38100" cap="rnd">
              <a:solidFill>
                <a:schemeClr val="bg2">
                  <a:lumMod val="75000"/>
                </a:schemeClr>
              </a:solidFill>
              <a:round/>
            </a:ln>
            <a:effectLst/>
          </c:spPr>
          <c:marker>
            <c:symbol val="none"/>
          </c:marker>
          <c:val>
            <c:numRef>
              <c:f>Sheet1!$A$1016:$A$2026</c:f>
              <c:numCache>
                <c:formatCode>General</c:formatCode>
                <c:ptCount val="1011"/>
                <c:pt idx="0">
                  <c:v>125</c:v>
                </c:pt>
                <c:pt idx="1">
                  <c:v>125</c:v>
                </c:pt>
                <c:pt idx="2">
                  <c:v>126</c:v>
                </c:pt>
                <c:pt idx="3">
                  <c:v>126</c:v>
                </c:pt>
                <c:pt idx="4">
                  <c:v>126</c:v>
                </c:pt>
                <c:pt idx="5">
                  <c:v>127</c:v>
                </c:pt>
                <c:pt idx="6">
                  <c:v>127</c:v>
                </c:pt>
                <c:pt idx="7">
                  <c:v>127</c:v>
                </c:pt>
                <c:pt idx="8">
                  <c:v>127</c:v>
                </c:pt>
                <c:pt idx="9">
                  <c:v>127</c:v>
                </c:pt>
                <c:pt idx="10">
                  <c:v>126</c:v>
                </c:pt>
                <c:pt idx="11">
                  <c:v>126</c:v>
                </c:pt>
                <c:pt idx="12">
                  <c:v>126</c:v>
                </c:pt>
                <c:pt idx="13">
                  <c:v>125</c:v>
                </c:pt>
                <c:pt idx="14">
                  <c:v>124</c:v>
                </c:pt>
                <c:pt idx="15">
                  <c:v>124</c:v>
                </c:pt>
                <c:pt idx="16">
                  <c:v>123</c:v>
                </c:pt>
                <c:pt idx="17">
                  <c:v>123</c:v>
                </c:pt>
                <c:pt idx="18">
                  <c:v>123</c:v>
                </c:pt>
                <c:pt idx="19">
                  <c:v>123</c:v>
                </c:pt>
                <c:pt idx="20">
                  <c:v>123</c:v>
                </c:pt>
                <c:pt idx="21">
                  <c:v>123</c:v>
                </c:pt>
                <c:pt idx="22">
                  <c:v>123</c:v>
                </c:pt>
                <c:pt idx="23">
                  <c:v>123</c:v>
                </c:pt>
                <c:pt idx="24">
                  <c:v>124</c:v>
                </c:pt>
                <c:pt idx="25">
                  <c:v>125</c:v>
                </c:pt>
                <c:pt idx="26">
                  <c:v>124</c:v>
                </c:pt>
                <c:pt idx="27">
                  <c:v>124</c:v>
                </c:pt>
                <c:pt idx="28">
                  <c:v>125</c:v>
                </c:pt>
                <c:pt idx="29">
                  <c:v>125</c:v>
                </c:pt>
                <c:pt idx="30">
                  <c:v>124</c:v>
                </c:pt>
                <c:pt idx="31">
                  <c:v>125</c:v>
                </c:pt>
                <c:pt idx="32">
                  <c:v>125</c:v>
                </c:pt>
                <c:pt idx="33">
                  <c:v>124</c:v>
                </c:pt>
                <c:pt idx="34">
                  <c:v>124</c:v>
                </c:pt>
                <c:pt idx="35">
                  <c:v>124</c:v>
                </c:pt>
                <c:pt idx="36">
                  <c:v>124</c:v>
                </c:pt>
                <c:pt idx="37">
                  <c:v>124</c:v>
                </c:pt>
                <c:pt idx="38">
                  <c:v>124</c:v>
                </c:pt>
                <c:pt idx="39">
                  <c:v>124</c:v>
                </c:pt>
                <c:pt idx="40">
                  <c:v>124</c:v>
                </c:pt>
                <c:pt idx="41">
                  <c:v>125</c:v>
                </c:pt>
                <c:pt idx="42">
                  <c:v>125</c:v>
                </c:pt>
                <c:pt idx="43">
                  <c:v>126</c:v>
                </c:pt>
                <c:pt idx="44">
                  <c:v>126</c:v>
                </c:pt>
                <c:pt idx="45">
                  <c:v>126</c:v>
                </c:pt>
                <c:pt idx="46">
                  <c:v>126</c:v>
                </c:pt>
                <c:pt idx="47">
                  <c:v>126</c:v>
                </c:pt>
                <c:pt idx="48">
                  <c:v>126</c:v>
                </c:pt>
                <c:pt idx="49">
                  <c:v>125</c:v>
                </c:pt>
                <c:pt idx="50">
                  <c:v>125</c:v>
                </c:pt>
                <c:pt idx="51">
                  <c:v>125</c:v>
                </c:pt>
                <c:pt idx="52">
                  <c:v>125</c:v>
                </c:pt>
                <c:pt idx="53">
                  <c:v>125</c:v>
                </c:pt>
                <c:pt idx="54">
                  <c:v>124</c:v>
                </c:pt>
                <c:pt idx="55">
                  <c:v>124</c:v>
                </c:pt>
                <c:pt idx="56">
                  <c:v>124</c:v>
                </c:pt>
                <c:pt idx="57">
                  <c:v>124</c:v>
                </c:pt>
                <c:pt idx="58">
                  <c:v>124</c:v>
                </c:pt>
                <c:pt idx="59">
                  <c:v>125</c:v>
                </c:pt>
                <c:pt idx="60">
                  <c:v>125</c:v>
                </c:pt>
                <c:pt idx="61">
                  <c:v>125</c:v>
                </c:pt>
                <c:pt idx="62">
                  <c:v>125</c:v>
                </c:pt>
                <c:pt idx="63">
                  <c:v>125</c:v>
                </c:pt>
                <c:pt idx="64">
                  <c:v>124</c:v>
                </c:pt>
                <c:pt idx="65">
                  <c:v>124</c:v>
                </c:pt>
                <c:pt idx="66">
                  <c:v>123</c:v>
                </c:pt>
                <c:pt idx="67">
                  <c:v>123</c:v>
                </c:pt>
                <c:pt idx="68">
                  <c:v>123</c:v>
                </c:pt>
                <c:pt idx="69">
                  <c:v>123</c:v>
                </c:pt>
                <c:pt idx="70">
                  <c:v>123</c:v>
                </c:pt>
                <c:pt idx="71">
                  <c:v>122</c:v>
                </c:pt>
                <c:pt idx="72">
                  <c:v>122</c:v>
                </c:pt>
                <c:pt idx="73">
                  <c:v>122</c:v>
                </c:pt>
                <c:pt idx="74">
                  <c:v>123</c:v>
                </c:pt>
                <c:pt idx="75">
                  <c:v>124</c:v>
                </c:pt>
                <c:pt idx="76">
                  <c:v>123</c:v>
                </c:pt>
                <c:pt idx="77">
                  <c:v>123</c:v>
                </c:pt>
                <c:pt idx="78">
                  <c:v>123</c:v>
                </c:pt>
                <c:pt idx="79">
                  <c:v>124</c:v>
                </c:pt>
                <c:pt idx="80">
                  <c:v>123</c:v>
                </c:pt>
                <c:pt idx="81">
                  <c:v>122</c:v>
                </c:pt>
                <c:pt idx="82">
                  <c:v>122</c:v>
                </c:pt>
                <c:pt idx="83">
                  <c:v>122</c:v>
                </c:pt>
                <c:pt idx="84">
                  <c:v>122</c:v>
                </c:pt>
                <c:pt idx="85">
                  <c:v>122</c:v>
                </c:pt>
                <c:pt idx="86">
                  <c:v>122</c:v>
                </c:pt>
                <c:pt idx="87">
                  <c:v>122</c:v>
                </c:pt>
                <c:pt idx="88">
                  <c:v>120</c:v>
                </c:pt>
                <c:pt idx="89">
                  <c:v>119</c:v>
                </c:pt>
                <c:pt idx="90">
                  <c:v>118</c:v>
                </c:pt>
                <c:pt idx="91">
                  <c:v>117</c:v>
                </c:pt>
                <c:pt idx="92">
                  <c:v>117</c:v>
                </c:pt>
                <c:pt idx="93">
                  <c:v>117</c:v>
                </c:pt>
                <c:pt idx="94">
                  <c:v>118</c:v>
                </c:pt>
                <c:pt idx="95">
                  <c:v>118</c:v>
                </c:pt>
                <c:pt idx="96">
                  <c:v>118</c:v>
                </c:pt>
                <c:pt idx="97">
                  <c:v>117</c:v>
                </c:pt>
                <c:pt idx="98">
                  <c:v>117</c:v>
                </c:pt>
                <c:pt idx="99">
                  <c:v>117</c:v>
                </c:pt>
                <c:pt idx="100">
                  <c:v>117</c:v>
                </c:pt>
                <c:pt idx="101">
                  <c:v>117</c:v>
                </c:pt>
                <c:pt idx="102">
                  <c:v>117</c:v>
                </c:pt>
                <c:pt idx="103">
                  <c:v>116</c:v>
                </c:pt>
                <c:pt idx="104">
                  <c:v>116</c:v>
                </c:pt>
                <c:pt idx="105">
                  <c:v>115</c:v>
                </c:pt>
                <c:pt idx="106">
                  <c:v>115</c:v>
                </c:pt>
                <c:pt idx="107">
                  <c:v>116</c:v>
                </c:pt>
                <c:pt idx="108">
                  <c:v>116</c:v>
                </c:pt>
                <c:pt idx="109">
                  <c:v>116</c:v>
                </c:pt>
                <c:pt idx="110">
                  <c:v>116</c:v>
                </c:pt>
                <c:pt idx="111">
                  <c:v>117</c:v>
                </c:pt>
                <c:pt idx="112">
                  <c:v>117</c:v>
                </c:pt>
                <c:pt idx="113">
                  <c:v>117</c:v>
                </c:pt>
                <c:pt idx="114">
                  <c:v>117</c:v>
                </c:pt>
                <c:pt idx="115">
                  <c:v>116</c:v>
                </c:pt>
                <c:pt idx="116">
                  <c:v>116</c:v>
                </c:pt>
                <c:pt idx="117">
                  <c:v>116</c:v>
                </c:pt>
                <c:pt idx="118">
                  <c:v>118</c:v>
                </c:pt>
                <c:pt idx="119">
                  <c:v>118</c:v>
                </c:pt>
                <c:pt idx="120">
                  <c:v>119</c:v>
                </c:pt>
                <c:pt idx="121">
                  <c:v>120</c:v>
                </c:pt>
                <c:pt idx="122">
                  <c:v>120</c:v>
                </c:pt>
                <c:pt idx="123">
                  <c:v>120</c:v>
                </c:pt>
                <c:pt idx="124">
                  <c:v>120</c:v>
                </c:pt>
                <c:pt idx="125">
                  <c:v>119</c:v>
                </c:pt>
                <c:pt idx="126">
                  <c:v>119</c:v>
                </c:pt>
                <c:pt idx="127">
                  <c:v>120</c:v>
                </c:pt>
                <c:pt idx="128">
                  <c:v>120</c:v>
                </c:pt>
                <c:pt idx="129">
                  <c:v>120</c:v>
                </c:pt>
                <c:pt idx="130">
                  <c:v>120</c:v>
                </c:pt>
                <c:pt idx="131">
                  <c:v>121</c:v>
                </c:pt>
                <c:pt idx="132">
                  <c:v>121</c:v>
                </c:pt>
                <c:pt idx="133">
                  <c:v>121</c:v>
                </c:pt>
                <c:pt idx="134">
                  <c:v>121</c:v>
                </c:pt>
                <c:pt idx="135">
                  <c:v>122</c:v>
                </c:pt>
                <c:pt idx="136">
                  <c:v>122</c:v>
                </c:pt>
                <c:pt idx="137">
                  <c:v>121</c:v>
                </c:pt>
                <c:pt idx="138">
                  <c:v>121</c:v>
                </c:pt>
                <c:pt idx="139">
                  <c:v>120</c:v>
                </c:pt>
                <c:pt idx="140">
                  <c:v>120</c:v>
                </c:pt>
                <c:pt idx="141">
                  <c:v>119</c:v>
                </c:pt>
                <c:pt idx="142">
                  <c:v>120</c:v>
                </c:pt>
                <c:pt idx="143">
                  <c:v>119</c:v>
                </c:pt>
                <c:pt idx="144">
                  <c:v>119</c:v>
                </c:pt>
                <c:pt idx="145">
                  <c:v>119</c:v>
                </c:pt>
                <c:pt idx="146">
                  <c:v>120</c:v>
                </c:pt>
                <c:pt idx="147">
                  <c:v>120</c:v>
                </c:pt>
                <c:pt idx="148">
                  <c:v>120</c:v>
                </c:pt>
                <c:pt idx="149">
                  <c:v>119</c:v>
                </c:pt>
                <c:pt idx="150">
                  <c:v>119</c:v>
                </c:pt>
                <c:pt idx="151">
                  <c:v>119</c:v>
                </c:pt>
                <c:pt idx="152">
                  <c:v>119</c:v>
                </c:pt>
                <c:pt idx="153">
                  <c:v>119</c:v>
                </c:pt>
                <c:pt idx="154">
                  <c:v>119</c:v>
                </c:pt>
                <c:pt idx="155">
                  <c:v>120</c:v>
                </c:pt>
                <c:pt idx="156">
                  <c:v>119</c:v>
                </c:pt>
                <c:pt idx="157">
                  <c:v>119</c:v>
                </c:pt>
                <c:pt idx="158">
                  <c:v>119</c:v>
                </c:pt>
                <c:pt idx="159">
                  <c:v>119</c:v>
                </c:pt>
                <c:pt idx="160">
                  <c:v>118</c:v>
                </c:pt>
                <c:pt idx="161">
                  <c:v>118</c:v>
                </c:pt>
                <c:pt idx="162">
                  <c:v>118</c:v>
                </c:pt>
                <c:pt idx="163">
                  <c:v>118</c:v>
                </c:pt>
                <c:pt idx="164">
                  <c:v>119</c:v>
                </c:pt>
                <c:pt idx="165">
                  <c:v>119</c:v>
                </c:pt>
                <c:pt idx="166">
                  <c:v>119</c:v>
                </c:pt>
                <c:pt idx="167">
                  <c:v>120</c:v>
                </c:pt>
                <c:pt idx="168">
                  <c:v>120</c:v>
                </c:pt>
                <c:pt idx="169">
                  <c:v>120</c:v>
                </c:pt>
                <c:pt idx="170">
                  <c:v>121</c:v>
                </c:pt>
                <c:pt idx="171">
                  <c:v>122</c:v>
                </c:pt>
                <c:pt idx="172">
                  <c:v>122</c:v>
                </c:pt>
                <c:pt idx="173">
                  <c:v>123</c:v>
                </c:pt>
                <c:pt idx="174">
                  <c:v>124</c:v>
                </c:pt>
                <c:pt idx="175">
                  <c:v>124</c:v>
                </c:pt>
                <c:pt idx="176">
                  <c:v>124</c:v>
                </c:pt>
                <c:pt idx="177">
                  <c:v>123</c:v>
                </c:pt>
                <c:pt idx="178">
                  <c:v>123</c:v>
                </c:pt>
                <c:pt idx="179">
                  <c:v>125</c:v>
                </c:pt>
                <c:pt idx="180">
                  <c:v>125</c:v>
                </c:pt>
                <c:pt idx="181">
                  <c:v>126</c:v>
                </c:pt>
                <c:pt idx="182">
                  <c:v>125</c:v>
                </c:pt>
                <c:pt idx="183">
                  <c:v>126</c:v>
                </c:pt>
                <c:pt idx="184">
                  <c:v>126</c:v>
                </c:pt>
                <c:pt idx="185">
                  <c:v>126</c:v>
                </c:pt>
                <c:pt idx="186">
                  <c:v>127</c:v>
                </c:pt>
                <c:pt idx="187">
                  <c:v>127</c:v>
                </c:pt>
                <c:pt idx="188">
                  <c:v>128</c:v>
                </c:pt>
                <c:pt idx="189">
                  <c:v>128</c:v>
                </c:pt>
                <c:pt idx="190">
                  <c:v>128</c:v>
                </c:pt>
                <c:pt idx="191">
                  <c:v>129</c:v>
                </c:pt>
                <c:pt idx="192">
                  <c:v>129</c:v>
                </c:pt>
                <c:pt idx="193">
                  <c:v>129</c:v>
                </c:pt>
                <c:pt idx="194">
                  <c:v>128</c:v>
                </c:pt>
                <c:pt idx="195">
                  <c:v>127</c:v>
                </c:pt>
                <c:pt idx="196">
                  <c:v>128</c:v>
                </c:pt>
                <c:pt idx="197">
                  <c:v>128</c:v>
                </c:pt>
                <c:pt idx="198">
                  <c:v>128</c:v>
                </c:pt>
                <c:pt idx="199">
                  <c:v>128</c:v>
                </c:pt>
                <c:pt idx="200">
                  <c:v>127</c:v>
                </c:pt>
                <c:pt idx="201">
                  <c:v>127</c:v>
                </c:pt>
                <c:pt idx="202">
                  <c:v>125</c:v>
                </c:pt>
                <c:pt idx="203">
                  <c:v>125</c:v>
                </c:pt>
                <c:pt idx="204">
                  <c:v>124</c:v>
                </c:pt>
                <c:pt idx="205">
                  <c:v>123</c:v>
                </c:pt>
                <c:pt idx="206">
                  <c:v>122</c:v>
                </c:pt>
                <c:pt idx="207">
                  <c:v>122</c:v>
                </c:pt>
                <c:pt idx="208">
                  <c:v>122</c:v>
                </c:pt>
                <c:pt idx="209">
                  <c:v>122</c:v>
                </c:pt>
                <c:pt idx="210">
                  <c:v>122</c:v>
                </c:pt>
                <c:pt idx="211">
                  <c:v>123</c:v>
                </c:pt>
                <c:pt idx="212">
                  <c:v>123</c:v>
                </c:pt>
                <c:pt idx="213">
                  <c:v>123</c:v>
                </c:pt>
                <c:pt idx="214">
                  <c:v>123</c:v>
                </c:pt>
                <c:pt idx="215">
                  <c:v>122</c:v>
                </c:pt>
                <c:pt idx="216">
                  <c:v>121</c:v>
                </c:pt>
                <c:pt idx="217">
                  <c:v>120</c:v>
                </c:pt>
                <c:pt idx="218">
                  <c:v>120</c:v>
                </c:pt>
                <c:pt idx="219">
                  <c:v>120</c:v>
                </c:pt>
                <c:pt idx="220">
                  <c:v>119</c:v>
                </c:pt>
                <c:pt idx="221">
                  <c:v>118</c:v>
                </c:pt>
                <c:pt idx="222">
                  <c:v>118</c:v>
                </c:pt>
                <c:pt idx="223">
                  <c:v>117</c:v>
                </c:pt>
                <c:pt idx="224">
                  <c:v>117</c:v>
                </c:pt>
                <c:pt idx="225">
                  <c:v>117</c:v>
                </c:pt>
                <c:pt idx="226">
                  <c:v>117</c:v>
                </c:pt>
                <c:pt idx="227">
                  <c:v>117</c:v>
                </c:pt>
                <c:pt idx="228">
                  <c:v>117</c:v>
                </c:pt>
                <c:pt idx="229">
                  <c:v>117</c:v>
                </c:pt>
                <c:pt idx="230">
                  <c:v>118</c:v>
                </c:pt>
                <c:pt idx="231">
                  <c:v>118</c:v>
                </c:pt>
                <c:pt idx="232">
                  <c:v>119</c:v>
                </c:pt>
                <c:pt idx="233">
                  <c:v>119</c:v>
                </c:pt>
                <c:pt idx="234">
                  <c:v>120</c:v>
                </c:pt>
                <c:pt idx="235">
                  <c:v>121</c:v>
                </c:pt>
                <c:pt idx="236">
                  <c:v>122</c:v>
                </c:pt>
                <c:pt idx="237">
                  <c:v>123</c:v>
                </c:pt>
                <c:pt idx="238">
                  <c:v>123</c:v>
                </c:pt>
                <c:pt idx="239">
                  <c:v>122</c:v>
                </c:pt>
                <c:pt idx="240">
                  <c:v>122</c:v>
                </c:pt>
                <c:pt idx="241">
                  <c:v>122</c:v>
                </c:pt>
                <c:pt idx="242">
                  <c:v>122</c:v>
                </c:pt>
                <c:pt idx="243">
                  <c:v>122</c:v>
                </c:pt>
                <c:pt idx="244">
                  <c:v>123</c:v>
                </c:pt>
                <c:pt idx="245">
                  <c:v>123</c:v>
                </c:pt>
                <c:pt idx="246">
                  <c:v>124</c:v>
                </c:pt>
                <c:pt idx="247">
                  <c:v>125</c:v>
                </c:pt>
                <c:pt idx="248">
                  <c:v>125</c:v>
                </c:pt>
                <c:pt idx="249">
                  <c:v>125</c:v>
                </c:pt>
                <c:pt idx="250">
                  <c:v>126</c:v>
                </c:pt>
                <c:pt idx="251">
                  <c:v>126</c:v>
                </c:pt>
                <c:pt idx="252">
                  <c:v>126</c:v>
                </c:pt>
                <c:pt idx="253">
                  <c:v>127</c:v>
                </c:pt>
                <c:pt idx="254">
                  <c:v>127</c:v>
                </c:pt>
                <c:pt idx="255">
                  <c:v>128</c:v>
                </c:pt>
                <c:pt idx="256">
                  <c:v>129</c:v>
                </c:pt>
                <c:pt idx="257">
                  <c:v>129</c:v>
                </c:pt>
                <c:pt idx="258">
                  <c:v>130</c:v>
                </c:pt>
                <c:pt idx="259">
                  <c:v>130</c:v>
                </c:pt>
                <c:pt idx="260">
                  <c:v>130</c:v>
                </c:pt>
                <c:pt idx="261">
                  <c:v>130</c:v>
                </c:pt>
                <c:pt idx="262">
                  <c:v>130</c:v>
                </c:pt>
                <c:pt idx="263">
                  <c:v>131</c:v>
                </c:pt>
                <c:pt idx="264">
                  <c:v>131</c:v>
                </c:pt>
                <c:pt idx="265">
                  <c:v>131</c:v>
                </c:pt>
                <c:pt idx="266">
                  <c:v>131</c:v>
                </c:pt>
                <c:pt idx="267">
                  <c:v>131</c:v>
                </c:pt>
                <c:pt idx="268">
                  <c:v>131</c:v>
                </c:pt>
                <c:pt idx="269">
                  <c:v>131</c:v>
                </c:pt>
                <c:pt idx="270">
                  <c:v>131</c:v>
                </c:pt>
                <c:pt idx="271">
                  <c:v>130</c:v>
                </c:pt>
                <c:pt idx="272">
                  <c:v>130</c:v>
                </c:pt>
                <c:pt idx="273">
                  <c:v>130</c:v>
                </c:pt>
                <c:pt idx="274">
                  <c:v>130</c:v>
                </c:pt>
                <c:pt idx="275">
                  <c:v>129</c:v>
                </c:pt>
                <c:pt idx="276">
                  <c:v>129</c:v>
                </c:pt>
                <c:pt idx="277">
                  <c:v>129</c:v>
                </c:pt>
                <c:pt idx="278">
                  <c:v>128</c:v>
                </c:pt>
                <c:pt idx="279">
                  <c:v>128</c:v>
                </c:pt>
                <c:pt idx="280">
                  <c:v>128</c:v>
                </c:pt>
                <c:pt idx="281">
                  <c:v>128</c:v>
                </c:pt>
                <c:pt idx="282">
                  <c:v>128</c:v>
                </c:pt>
                <c:pt idx="283">
                  <c:v>128</c:v>
                </c:pt>
                <c:pt idx="284">
                  <c:v>127</c:v>
                </c:pt>
                <c:pt idx="285">
                  <c:v>127</c:v>
                </c:pt>
                <c:pt idx="286">
                  <c:v>126</c:v>
                </c:pt>
                <c:pt idx="287">
                  <c:v>125</c:v>
                </c:pt>
                <c:pt idx="288">
                  <c:v>124</c:v>
                </c:pt>
                <c:pt idx="289">
                  <c:v>124</c:v>
                </c:pt>
                <c:pt idx="290">
                  <c:v>123</c:v>
                </c:pt>
                <c:pt idx="291">
                  <c:v>122</c:v>
                </c:pt>
                <c:pt idx="292">
                  <c:v>123</c:v>
                </c:pt>
                <c:pt idx="293">
                  <c:v>122</c:v>
                </c:pt>
                <c:pt idx="294">
                  <c:v>122</c:v>
                </c:pt>
                <c:pt idx="295">
                  <c:v>122</c:v>
                </c:pt>
                <c:pt idx="296">
                  <c:v>121</c:v>
                </c:pt>
                <c:pt idx="297">
                  <c:v>121</c:v>
                </c:pt>
                <c:pt idx="298">
                  <c:v>121</c:v>
                </c:pt>
                <c:pt idx="299">
                  <c:v>121</c:v>
                </c:pt>
                <c:pt idx="300">
                  <c:v>121</c:v>
                </c:pt>
                <c:pt idx="301">
                  <c:v>121</c:v>
                </c:pt>
                <c:pt idx="302">
                  <c:v>121</c:v>
                </c:pt>
                <c:pt idx="303">
                  <c:v>121</c:v>
                </c:pt>
                <c:pt idx="304">
                  <c:v>121</c:v>
                </c:pt>
                <c:pt idx="305">
                  <c:v>121</c:v>
                </c:pt>
                <c:pt idx="306">
                  <c:v>122</c:v>
                </c:pt>
                <c:pt idx="307">
                  <c:v>122</c:v>
                </c:pt>
                <c:pt idx="308">
                  <c:v>123</c:v>
                </c:pt>
                <c:pt idx="309">
                  <c:v>123</c:v>
                </c:pt>
                <c:pt idx="310">
                  <c:v>123</c:v>
                </c:pt>
                <c:pt idx="311">
                  <c:v>123</c:v>
                </c:pt>
                <c:pt idx="312">
                  <c:v>122</c:v>
                </c:pt>
                <c:pt idx="313">
                  <c:v>122</c:v>
                </c:pt>
                <c:pt idx="314">
                  <c:v>122</c:v>
                </c:pt>
                <c:pt idx="315">
                  <c:v>122</c:v>
                </c:pt>
                <c:pt idx="316">
                  <c:v>123</c:v>
                </c:pt>
                <c:pt idx="317">
                  <c:v>123</c:v>
                </c:pt>
                <c:pt idx="318">
                  <c:v>124</c:v>
                </c:pt>
                <c:pt idx="319">
                  <c:v>124</c:v>
                </c:pt>
                <c:pt idx="320">
                  <c:v>125</c:v>
                </c:pt>
                <c:pt idx="321">
                  <c:v>126</c:v>
                </c:pt>
                <c:pt idx="322">
                  <c:v>125</c:v>
                </c:pt>
                <c:pt idx="323">
                  <c:v>125</c:v>
                </c:pt>
                <c:pt idx="324">
                  <c:v>125</c:v>
                </c:pt>
                <c:pt idx="325">
                  <c:v>125</c:v>
                </c:pt>
                <c:pt idx="326">
                  <c:v>126</c:v>
                </c:pt>
                <c:pt idx="327">
                  <c:v>126</c:v>
                </c:pt>
                <c:pt idx="328">
                  <c:v>126</c:v>
                </c:pt>
                <c:pt idx="329">
                  <c:v>126</c:v>
                </c:pt>
                <c:pt idx="330">
                  <c:v>126</c:v>
                </c:pt>
                <c:pt idx="331">
                  <c:v>126</c:v>
                </c:pt>
                <c:pt idx="332">
                  <c:v>126</c:v>
                </c:pt>
                <c:pt idx="333">
                  <c:v>126</c:v>
                </c:pt>
                <c:pt idx="334">
                  <c:v>126</c:v>
                </c:pt>
                <c:pt idx="335">
                  <c:v>125</c:v>
                </c:pt>
                <c:pt idx="336">
                  <c:v>125</c:v>
                </c:pt>
                <c:pt idx="337">
                  <c:v>125</c:v>
                </c:pt>
                <c:pt idx="338">
                  <c:v>125</c:v>
                </c:pt>
                <c:pt idx="339">
                  <c:v>125</c:v>
                </c:pt>
                <c:pt idx="340">
                  <c:v>126</c:v>
                </c:pt>
                <c:pt idx="341">
                  <c:v>127</c:v>
                </c:pt>
                <c:pt idx="342">
                  <c:v>127</c:v>
                </c:pt>
                <c:pt idx="343">
                  <c:v>127</c:v>
                </c:pt>
                <c:pt idx="344">
                  <c:v>127</c:v>
                </c:pt>
                <c:pt idx="345">
                  <c:v>127</c:v>
                </c:pt>
                <c:pt idx="346">
                  <c:v>127</c:v>
                </c:pt>
                <c:pt idx="347">
                  <c:v>126</c:v>
                </c:pt>
                <c:pt idx="348">
                  <c:v>126</c:v>
                </c:pt>
                <c:pt idx="349">
                  <c:v>125</c:v>
                </c:pt>
                <c:pt idx="350">
                  <c:v>124</c:v>
                </c:pt>
                <c:pt idx="351">
                  <c:v>124</c:v>
                </c:pt>
                <c:pt idx="352">
                  <c:v>124</c:v>
                </c:pt>
                <c:pt idx="353">
                  <c:v>124</c:v>
                </c:pt>
                <c:pt idx="354">
                  <c:v>125</c:v>
                </c:pt>
                <c:pt idx="355">
                  <c:v>125</c:v>
                </c:pt>
                <c:pt idx="356">
                  <c:v>124</c:v>
                </c:pt>
                <c:pt idx="357">
                  <c:v>124</c:v>
                </c:pt>
                <c:pt idx="358">
                  <c:v>124</c:v>
                </c:pt>
                <c:pt idx="359">
                  <c:v>125</c:v>
                </c:pt>
                <c:pt idx="360">
                  <c:v>126</c:v>
                </c:pt>
                <c:pt idx="361">
                  <c:v>126</c:v>
                </c:pt>
                <c:pt idx="362">
                  <c:v>126</c:v>
                </c:pt>
                <c:pt idx="363">
                  <c:v>127</c:v>
                </c:pt>
                <c:pt idx="364">
                  <c:v>127</c:v>
                </c:pt>
                <c:pt idx="365">
                  <c:v>127</c:v>
                </c:pt>
                <c:pt idx="366">
                  <c:v>127</c:v>
                </c:pt>
                <c:pt idx="367">
                  <c:v>127</c:v>
                </c:pt>
                <c:pt idx="368">
                  <c:v>127</c:v>
                </c:pt>
                <c:pt idx="369">
                  <c:v>127</c:v>
                </c:pt>
                <c:pt idx="370">
                  <c:v>126</c:v>
                </c:pt>
                <c:pt idx="371">
                  <c:v>126</c:v>
                </c:pt>
                <c:pt idx="372">
                  <c:v>126</c:v>
                </c:pt>
                <c:pt idx="373">
                  <c:v>127</c:v>
                </c:pt>
                <c:pt idx="374">
                  <c:v>126</c:v>
                </c:pt>
                <c:pt idx="375">
                  <c:v>126</c:v>
                </c:pt>
                <c:pt idx="376">
                  <c:v>126</c:v>
                </c:pt>
                <c:pt idx="377">
                  <c:v>127</c:v>
                </c:pt>
                <c:pt idx="378">
                  <c:v>127</c:v>
                </c:pt>
                <c:pt idx="379">
                  <c:v>127</c:v>
                </c:pt>
                <c:pt idx="380">
                  <c:v>128</c:v>
                </c:pt>
                <c:pt idx="381">
                  <c:v>128</c:v>
                </c:pt>
                <c:pt idx="382">
                  <c:v>129</c:v>
                </c:pt>
                <c:pt idx="383">
                  <c:v>129</c:v>
                </c:pt>
                <c:pt idx="384">
                  <c:v>129</c:v>
                </c:pt>
                <c:pt idx="385">
                  <c:v>130</c:v>
                </c:pt>
                <c:pt idx="386">
                  <c:v>130</c:v>
                </c:pt>
                <c:pt idx="387">
                  <c:v>129</c:v>
                </c:pt>
                <c:pt idx="388">
                  <c:v>129</c:v>
                </c:pt>
                <c:pt idx="389">
                  <c:v>129</c:v>
                </c:pt>
                <c:pt idx="390">
                  <c:v>128</c:v>
                </c:pt>
                <c:pt idx="391">
                  <c:v>129</c:v>
                </c:pt>
                <c:pt idx="392">
                  <c:v>129</c:v>
                </c:pt>
                <c:pt idx="393">
                  <c:v>130</c:v>
                </c:pt>
                <c:pt idx="394">
                  <c:v>131</c:v>
                </c:pt>
                <c:pt idx="395">
                  <c:v>131</c:v>
                </c:pt>
                <c:pt idx="396">
                  <c:v>132</c:v>
                </c:pt>
                <c:pt idx="397">
                  <c:v>133</c:v>
                </c:pt>
                <c:pt idx="398">
                  <c:v>134</c:v>
                </c:pt>
                <c:pt idx="399">
                  <c:v>134</c:v>
                </c:pt>
                <c:pt idx="400">
                  <c:v>136</c:v>
                </c:pt>
                <c:pt idx="401">
                  <c:v>138</c:v>
                </c:pt>
                <c:pt idx="402">
                  <c:v>141</c:v>
                </c:pt>
                <c:pt idx="403">
                  <c:v>143</c:v>
                </c:pt>
                <c:pt idx="404">
                  <c:v>146</c:v>
                </c:pt>
                <c:pt idx="405">
                  <c:v>150</c:v>
                </c:pt>
                <c:pt idx="406">
                  <c:v>154</c:v>
                </c:pt>
                <c:pt idx="407">
                  <c:v>158</c:v>
                </c:pt>
                <c:pt idx="408">
                  <c:v>162</c:v>
                </c:pt>
                <c:pt idx="409">
                  <c:v>167</c:v>
                </c:pt>
                <c:pt idx="410">
                  <c:v>172</c:v>
                </c:pt>
                <c:pt idx="411">
                  <c:v>177</c:v>
                </c:pt>
                <c:pt idx="412">
                  <c:v>182</c:v>
                </c:pt>
                <c:pt idx="413">
                  <c:v>188</c:v>
                </c:pt>
                <c:pt idx="414">
                  <c:v>193</c:v>
                </c:pt>
                <c:pt idx="415">
                  <c:v>196</c:v>
                </c:pt>
                <c:pt idx="416">
                  <c:v>203</c:v>
                </c:pt>
                <c:pt idx="417">
                  <c:v>210</c:v>
                </c:pt>
                <c:pt idx="418">
                  <c:v>217</c:v>
                </c:pt>
                <c:pt idx="419">
                  <c:v>225</c:v>
                </c:pt>
                <c:pt idx="420">
                  <c:v>232</c:v>
                </c:pt>
                <c:pt idx="421">
                  <c:v>239</c:v>
                </c:pt>
                <c:pt idx="422">
                  <c:v>246</c:v>
                </c:pt>
                <c:pt idx="423">
                  <c:v>252</c:v>
                </c:pt>
                <c:pt idx="424">
                  <c:v>259</c:v>
                </c:pt>
                <c:pt idx="425">
                  <c:v>265</c:v>
                </c:pt>
                <c:pt idx="426">
                  <c:v>272</c:v>
                </c:pt>
                <c:pt idx="427">
                  <c:v>279</c:v>
                </c:pt>
                <c:pt idx="428">
                  <c:v>285</c:v>
                </c:pt>
                <c:pt idx="429">
                  <c:v>285</c:v>
                </c:pt>
                <c:pt idx="430">
                  <c:v>291</c:v>
                </c:pt>
                <c:pt idx="431">
                  <c:v>297</c:v>
                </c:pt>
                <c:pt idx="432">
                  <c:v>302</c:v>
                </c:pt>
                <c:pt idx="433">
                  <c:v>307</c:v>
                </c:pt>
                <c:pt idx="434">
                  <c:v>311</c:v>
                </c:pt>
                <c:pt idx="435">
                  <c:v>315</c:v>
                </c:pt>
                <c:pt idx="436">
                  <c:v>319</c:v>
                </c:pt>
                <c:pt idx="437">
                  <c:v>323</c:v>
                </c:pt>
                <c:pt idx="438">
                  <c:v>326</c:v>
                </c:pt>
                <c:pt idx="439">
                  <c:v>330</c:v>
                </c:pt>
                <c:pt idx="440">
                  <c:v>332</c:v>
                </c:pt>
                <c:pt idx="441">
                  <c:v>335</c:v>
                </c:pt>
                <c:pt idx="442">
                  <c:v>337</c:v>
                </c:pt>
                <c:pt idx="443">
                  <c:v>339</c:v>
                </c:pt>
                <c:pt idx="444">
                  <c:v>342</c:v>
                </c:pt>
                <c:pt idx="445">
                  <c:v>346</c:v>
                </c:pt>
                <c:pt idx="446">
                  <c:v>347</c:v>
                </c:pt>
                <c:pt idx="447">
                  <c:v>348</c:v>
                </c:pt>
                <c:pt idx="448">
                  <c:v>348</c:v>
                </c:pt>
                <c:pt idx="449">
                  <c:v>349</c:v>
                </c:pt>
                <c:pt idx="450">
                  <c:v>349</c:v>
                </c:pt>
                <c:pt idx="451">
                  <c:v>350</c:v>
                </c:pt>
                <c:pt idx="452">
                  <c:v>350</c:v>
                </c:pt>
                <c:pt idx="453">
                  <c:v>350</c:v>
                </c:pt>
                <c:pt idx="454">
                  <c:v>351</c:v>
                </c:pt>
                <c:pt idx="455">
                  <c:v>351</c:v>
                </c:pt>
                <c:pt idx="456">
                  <c:v>351</c:v>
                </c:pt>
                <c:pt idx="457">
                  <c:v>352</c:v>
                </c:pt>
                <c:pt idx="458">
                  <c:v>352</c:v>
                </c:pt>
                <c:pt idx="459">
                  <c:v>352</c:v>
                </c:pt>
                <c:pt idx="460">
                  <c:v>352</c:v>
                </c:pt>
                <c:pt idx="461">
                  <c:v>352</c:v>
                </c:pt>
                <c:pt idx="462">
                  <c:v>352</c:v>
                </c:pt>
                <c:pt idx="463">
                  <c:v>353</c:v>
                </c:pt>
                <c:pt idx="464">
                  <c:v>354</c:v>
                </c:pt>
                <c:pt idx="465">
                  <c:v>354</c:v>
                </c:pt>
                <c:pt idx="466">
                  <c:v>354</c:v>
                </c:pt>
                <c:pt idx="467">
                  <c:v>354</c:v>
                </c:pt>
                <c:pt idx="468">
                  <c:v>354</c:v>
                </c:pt>
                <c:pt idx="469">
                  <c:v>355</c:v>
                </c:pt>
                <c:pt idx="470">
                  <c:v>355</c:v>
                </c:pt>
                <c:pt idx="471">
                  <c:v>355</c:v>
                </c:pt>
                <c:pt idx="472">
                  <c:v>355</c:v>
                </c:pt>
                <c:pt idx="473">
                  <c:v>355</c:v>
                </c:pt>
                <c:pt idx="474">
                  <c:v>355</c:v>
                </c:pt>
                <c:pt idx="475">
                  <c:v>355</c:v>
                </c:pt>
                <c:pt idx="476">
                  <c:v>355</c:v>
                </c:pt>
                <c:pt idx="477">
                  <c:v>355</c:v>
                </c:pt>
                <c:pt idx="478">
                  <c:v>355</c:v>
                </c:pt>
                <c:pt idx="479">
                  <c:v>355</c:v>
                </c:pt>
                <c:pt idx="480">
                  <c:v>355</c:v>
                </c:pt>
                <c:pt idx="481">
                  <c:v>356</c:v>
                </c:pt>
                <c:pt idx="482">
                  <c:v>356</c:v>
                </c:pt>
                <c:pt idx="483">
                  <c:v>356</c:v>
                </c:pt>
                <c:pt idx="484">
                  <c:v>356</c:v>
                </c:pt>
                <c:pt idx="485">
                  <c:v>356</c:v>
                </c:pt>
                <c:pt idx="486">
                  <c:v>356</c:v>
                </c:pt>
                <c:pt idx="487">
                  <c:v>356</c:v>
                </c:pt>
                <c:pt idx="488">
                  <c:v>355</c:v>
                </c:pt>
                <c:pt idx="489">
                  <c:v>355</c:v>
                </c:pt>
                <c:pt idx="490">
                  <c:v>355</c:v>
                </c:pt>
                <c:pt idx="491">
                  <c:v>355</c:v>
                </c:pt>
                <c:pt idx="492">
                  <c:v>355</c:v>
                </c:pt>
                <c:pt idx="493">
                  <c:v>355</c:v>
                </c:pt>
                <c:pt idx="494">
                  <c:v>355</c:v>
                </c:pt>
                <c:pt idx="495">
                  <c:v>355</c:v>
                </c:pt>
                <c:pt idx="496">
                  <c:v>355</c:v>
                </c:pt>
                <c:pt idx="497">
                  <c:v>355</c:v>
                </c:pt>
                <c:pt idx="498">
                  <c:v>355</c:v>
                </c:pt>
                <c:pt idx="499">
                  <c:v>355</c:v>
                </c:pt>
                <c:pt idx="500">
                  <c:v>355</c:v>
                </c:pt>
                <c:pt idx="501">
                  <c:v>355</c:v>
                </c:pt>
                <c:pt idx="502">
                  <c:v>355</c:v>
                </c:pt>
                <c:pt idx="503">
                  <c:v>355</c:v>
                </c:pt>
                <c:pt idx="504">
                  <c:v>355</c:v>
                </c:pt>
                <c:pt idx="505">
                  <c:v>355</c:v>
                </c:pt>
                <c:pt idx="506">
                  <c:v>355</c:v>
                </c:pt>
                <c:pt idx="507">
                  <c:v>355</c:v>
                </c:pt>
                <c:pt idx="508">
                  <c:v>354</c:v>
                </c:pt>
                <c:pt idx="509">
                  <c:v>354</c:v>
                </c:pt>
                <c:pt idx="510">
                  <c:v>354</c:v>
                </c:pt>
                <c:pt idx="511">
                  <c:v>354</c:v>
                </c:pt>
                <c:pt idx="512">
                  <c:v>354</c:v>
                </c:pt>
                <c:pt idx="513">
                  <c:v>354</c:v>
                </c:pt>
                <c:pt idx="514">
                  <c:v>354</c:v>
                </c:pt>
                <c:pt idx="515">
                  <c:v>354</c:v>
                </c:pt>
                <c:pt idx="516">
                  <c:v>354</c:v>
                </c:pt>
                <c:pt idx="517">
                  <c:v>353</c:v>
                </c:pt>
                <c:pt idx="518">
                  <c:v>353</c:v>
                </c:pt>
                <c:pt idx="519">
                  <c:v>353</c:v>
                </c:pt>
                <c:pt idx="520">
                  <c:v>353</c:v>
                </c:pt>
                <c:pt idx="521">
                  <c:v>353</c:v>
                </c:pt>
                <c:pt idx="522">
                  <c:v>353</c:v>
                </c:pt>
                <c:pt idx="523">
                  <c:v>353</c:v>
                </c:pt>
                <c:pt idx="524">
                  <c:v>353</c:v>
                </c:pt>
                <c:pt idx="525">
                  <c:v>353</c:v>
                </c:pt>
                <c:pt idx="526">
                  <c:v>353</c:v>
                </c:pt>
                <c:pt idx="527">
                  <c:v>353</c:v>
                </c:pt>
                <c:pt idx="528">
                  <c:v>353</c:v>
                </c:pt>
                <c:pt idx="529">
                  <c:v>353</c:v>
                </c:pt>
                <c:pt idx="530">
                  <c:v>352</c:v>
                </c:pt>
                <c:pt idx="531">
                  <c:v>352</c:v>
                </c:pt>
                <c:pt idx="532">
                  <c:v>352</c:v>
                </c:pt>
                <c:pt idx="533">
                  <c:v>352</c:v>
                </c:pt>
                <c:pt idx="534">
                  <c:v>351</c:v>
                </c:pt>
                <c:pt idx="535">
                  <c:v>350</c:v>
                </c:pt>
                <c:pt idx="536">
                  <c:v>350</c:v>
                </c:pt>
                <c:pt idx="537">
                  <c:v>350</c:v>
                </c:pt>
                <c:pt idx="538">
                  <c:v>349</c:v>
                </c:pt>
                <c:pt idx="539">
                  <c:v>349</c:v>
                </c:pt>
                <c:pt idx="540">
                  <c:v>347</c:v>
                </c:pt>
                <c:pt idx="541">
                  <c:v>346</c:v>
                </c:pt>
                <c:pt idx="542">
                  <c:v>343</c:v>
                </c:pt>
                <c:pt idx="543">
                  <c:v>340</c:v>
                </c:pt>
                <c:pt idx="544">
                  <c:v>338</c:v>
                </c:pt>
                <c:pt idx="545">
                  <c:v>335</c:v>
                </c:pt>
                <c:pt idx="546">
                  <c:v>332</c:v>
                </c:pt>
                <c:pt idx="547">
                  <c:v>328</c:v>
                </c:pt>
                <c:pt idx="548">
                  <c:v>324</c:v>
                </c:pt>
                <c:pt idx="549">
                  <c:v>324</c:v>
                </c:pt>
                <c:pt idx="550">
                  <c:v>318</c:v>
                </c:pt>
                <c:pt idx="551">
                  <c:v>312</c:v>
                </c:pt>
                <c:pt idx="552">
                  <c:v>307</c:v>
                </c:pt>
                <c:pt idx="553">
                  <c:v>301</c:v>
                </c:pt>
                <c:pt idx="554">
                  <c:v>295</c:v>
                </c:pt>
                <c:pt idx="555">
                  <c:v>289</c:v>
                </c:pt>
                <c:pt idx="556">
                  <c:v>282</c:v>
                </c:pt>
                <c:pt idx="557">
                  <c:v>274</c:v>
                </c:pt>
                <c:pt idx="558">
                  <c:v>267</c:v>
                </c:pt>
                <c:pt idx="559">
                  <c:v>259</c:v>
                </c:pt>
                <c:pt idx="560">
                  <c:v>252</c:v>
                </c:pt>
                <c:pt idx="561">
                  <c:v>245</c:v>
                </c:pt>
                <c:pt idx="562">
                  <c:v>238</c:v>
                </c:pt>
                <c:pt idx="563">
                  <c:v>231</c:v>
                </c:pt>
                <c:pt idx="564">
                  <c:v>224</c:v>
                </c:pt>
                <c:pt idx="565">
                  <c:v>217</c:v>
                </c:pt>
                <c:pt idx="566">
                  <c:v>210</c:v>
                </c:pt>
                <c:pt idx="567">
                  <c:v>202</c:v>
                </c:pt>
                <c:pt idx="568">
                  <c:v>195</c:v>
                </c:pt>
                <c:pt idx="569">
                  <c:v>188</c:v>
                </c:pt>
                <c:pt idx="570">
                  <c:v>182</c:v>
                </c:pt>
                <c:pt idx="571">
                  <c:v>175</c:v>
                </c:pt>
                <c:pt idx="572">
                  <c:v>171</c:v>
                </c:pt>
                <c:pt idx="573">
                  <c:v>166</c:v>
                </c:pt>
                <c:pt idx="574">
                  <c:v>160</c:v>
                </c:pt>
                <c:pt idx="575">
                  <c:v>155</c:v>
                </c:pt>
                <c:pt idx="576">
                  <c:v>150</c:v>
                </c:pt>
                <c:pt idx="577">
                  <c:v>146</c:v>
                </c:pt>
                <c:pt idx="578">
                  <c:v>142</c:v>
                </c:pt>
                <c:pt idx="579">
                  <c:v>142</c:v>
                </c:pt>
                <c:pt idx="580">
                  <c:v>141</c:v>
                </c:pt>
                <c:pt idx="581">
                  <c:v>139</c:v>
                </c:pt>
                <c:pt idx="582">
                  <c:v>137</c:v>
                </c:pt>
                <c:pt idx="583">
                  <c:v>134</c:v>
                </c:pt>
                <c:pt idx="584">
                  <c:v>133</c:v>
                </c:pt>
                <c:pt idx="585">
                  <c:v>131</c:v>
                </c:pt>
                <c:pt idx="586">
                  <c:v>131</c:v>
                </c:pt>
                <c:pt idx="587">
                  <c:v>131</c:v>
                </c:pt>
                <c:pt idx="588">
                  <c:v>131</c:v>
                </c:pt>
                <c:pt idx="589">
                  <c:v>131</c:v>
                </c:pt>
                <c:pt idx="590">
                  <c:v>130</c:v>
                </c:pt>
                <c:pt idx="591">
                  <c:v>130</c:v>
                </c:pt>
                <c:pt idx="592">
                  <c:v>130</c:v>
                </c:pt>
                <c:pt idx="593">
                  <c:v>129</c:v>
                </c:pt>
                <c:pt idx="594">
                  <c:v>129</c:v>
                </c:pt>
                <c:pt idx="595">
                  <c:v>128</c:v>
                </c:pt>
                <c:pt idx="596">
                  <c:v>127</c:v>
                </c:pt>
                <c:pt idx="597">
                  <c:v>128</c:v>
                </c:pt>
                <c:pt idx="598">
                  <c:v>128</c:v>
                </c:pt>
                <c:pt idx="599">
                  <c:v>128</c:v>
                </c:pt>
                <c:pt idx="600">
                  <c:v>127</c:v>
                </c:pt>
                <c:pt idx="601">
                  <c:v>127</c:v>
                </c:pt>
                <c:pt idx="602">
                  <c:v>127</c:v>
                </c:pt>
                <c:pt idx="603">
                  <c:v>127</c:v>
                </c:pt>
                <c:pt idx="604">
                  <c:v>127</c:v>
                </c:pt>
                <c:pt idx="605">
                  <c:v>127</c:v>
                </c:pt>
                <c:pt idx="606">
                  <c:v>127</c:v>
                </c:pt>
                <c:pt idx="607">
                  <c:v>127</c:v>
                </c:pt>
                <c:pt idx="608">
                  <c:v>127</c:v>
                </c:pt>
                <c:pt idx="609">
                  <c:v>127</c:v>
                </c:pt>
                <c:pt idx="610">
                  <c:v>127</c:v>
                </c:pt>
                <c:pt idx="611">
                  <c:v>128</c:v>
                </c:pt>
                <c:pt idx="612">
                  <c:v>128</c:v>
                </c:pt>
                <c:pt idx="613">
                  <c:v>128</c:v>
                </c:pt>
                <c:pt idx="614">
                  <c:v>128</c:v>
                </c:pt>
                <c:pt idx="615">
                  <c:v>128</c:v>
                </c:pt>
                <c:pt idx="616">
                  <c:v>128</c:v>
                </c:pt>
                <c:pt idx="617">
                  <c:v>127</c:v>
                </c:pt>
                <c:pt idx="618">
                  <c:v>126</c:v>
                </c:pt>
                <c:pt idx="619">
                  <c:v>126</c:v>
                </c:pt>
                <c:pt idx="620">
                  <c:v>126</c:v>
                </c:pt>
                <c:pt idx="621">
                  <c:v>126</c:v>
                </c:pt>
                <c:pt idx="622">
                  <c:v>126</c:v>
                </c:pt>
                <c:pt idx="623">
                  <c:v>126</c:v>
                </c:pt>
                <c:pt idx="624">
                  <c:v>126</c:v>
                </c:pt>
                <c:pt idx="625">
                  <c:v>127</c:v>
                </c:pt>
                <c:pt idx="626">
                  <c:v>128</c:v>
                </c:pt>
                <c:pt idx="627">
                  <c:v>127</c:v>
                </c:pt>
                <c:pt idx="628">
                  <c:v>127</c:v>
                </c:pt>
                <c:pt idx="629">
                  <c:v>127</c:v>
                </c:pt>
                <c:pt idx="630">
                  <c:v>127</c:v>
                </c:pt>
                <c:pt idx="631">
                  <c:v>127</c:v>
                </c:pt>
                <c:pt idx="632">
                  <c:v>127</c:v>
                </c:pt>
                <c:pt idx="633">
                  <c:v>128</c:v>
                </c:pt>
                <c:pt idx="634">
                  <c:v>128</c:v>
                </c:pt>
                <c:pt idx="635">
                  <c:v>128</c:v>
                </c:pt>
                <c:pt idx="636">
                  <c:v>129</c:v>
                </c:pt>
                <c:pt idx="637">
                  <c:v>129</c:v>
                </c:pt>
                <c:pt idx="638">
                  <c:v>128</c:v>
                </c:pt>
                <c:pt idx="639">
                  <c:v>128</c:v>
                </c:pt>
                <c:pt idx="640">
                  <c:v>127</c:v>
                </c:pt>
                <c:pt idx="641">
                  <c:v>127</c:v>
                </c:pt>
                <c:pt idx="642">
                  <c:v>127</c:v>
                </c:pt>
                <c:pt idx="643">
                  <c:v>127</c:v>
                </c:pt>
                <c:pt idx="644">
                  <c:v>127</c:v>
                </c:pt>
                <c:pt idx="645">
                  <c:v>127</c:v>
                </c:pt>
                <c:pt idx="646">
                  <c:v>127</c:v>
                </c:pt>
                <c:pt idx="647">
                  <c:v>128</c:v>
                </c:pt>
                <c:pt idx="648">
                  <c:v>128</c:v>
                </c:pt>
                <c:pt idx="649">
                  <c:v>128</c:v>
                </c:pt>
                <c:pt idx="650">
                  <c:v>128</c:v>
                </c:pt>
                <c:pt idx="651">
                  <c:v>128</c:v>
                </c:pt>
                <c:pt idx="652">
                  <c:v>128</c:v>
                </c:pt>
                <c:pt idx="653">
                  <c:v>128</c:v>
                </c:pt>
                <c:pt idx="654">
                  <c:v>128</c:v>
                </c:pt>
                <c:pt idx="655">
                  <c:v>128</c:v>
                </c:pt>
                <c:pt idx="656">
                  <c:v>129</c:v>
                </c:pt>
                <c:pt idx="657">
                  <c:v>129</c:v>
                </c:pt>
                <c:pt idx="658">
                  <c:v>129</c:v>
                </c:pt>
                <c:pt idx="659">
                  <c:v>128</c:v>
                </c:pt>
                <c:pt idx="660">
                  <c:v>128</c:v>
                </c:pt>
                <c:pt idx="661">
                  <c:v>127</c:v>
                </c:pt>
                <c:pt idx="662">
                  <c:v>126</c:v>
                </c:pt>
                <c:pt idx="663">
                  <c:v>126</c:v>
                </c:pt>
                <c:pt idx="664">
                  <c:v>125</c:v>
                </c:pt>
                <c:pt idx="665">
                  <c:v>124</c:v>
                </c:pt>
                <c:pt idx="666">
                  <c:v>123</c:v>
                </c:pt>
                <c:pt idx="667">
                  <c:v>123</c:v>
                </c:pt>
                <c:pt idx="668">
                  <c:v>123</c:v>
                </c:pt>
                <c:pt idx="669">
                  <c:v>123</c:v>
                </c:pt>
                <c:pt idx="670">
                  <c:v>124</c:v>
                </c:pt>
                <c:pt idx="671">
                  <c:v>123</c:v>
                </c:pt>
                <c:pt idx="672">
                  <c:v>123</c:v>
                </c:pt>
                <c:pt idx="673">
                  <c:v>123</c:v>
                </c:pt>
                <c:pt idx="674">
                  <c:v>122</c:v>
                </c:pt>
                <c:pt idx="675">
                  <c:v>122</c:v>
                </c:pt>
                <c:pt idx="676">
                  <c:v>121</c:v>
                </c:pt>
                <c:pt idx="677">
                  <c:v>121</c:v>
                </c:pt>
                <c:pt idx="678">
                  <c:v>121</c:v>
                </c:pt>
                <c:pt idx="679">
                  <c:v>121</c:v>
                </c:pt>
                <c:pt idx="680">
                  <c:v>121</c:v>
                </c:pt>
                <c:pt idx="681">
                  <c:v>122</c:v>
                </c:pt>
                <c:pt idx="682">
                  <c:v>122</c:v>
                </c:pt>
                <c:pt idx="683">
                  <c:v>122</c:v>
                </c:pt>
                <c:pt idx="684">
                  <c:v>122</c:v>
                </c:pt>
                <c:pt idx="685">
                  <c:v>121</c:v>
                </c:pt>
                <c:pt idx="686">
                  <c:v>121</c:v>
                </c:pt>
                <c:pt idx="687">
                  <c:v>121</c:v>
                </c:pt>
                <c:pt idx="688">
                  <c:v>122</c:v>
                </c:pt>
                <c:pt idx="689">
                  <c:v>122</c:v>
                </c:pt>
                <c:pt idx="690">
                  <c:v>123</c:v>
                </c:pt>
                <c:pt idx="691">
                  <c:v>123</c:v>
                </c:pt>
                <c:pt idx="692">
                  <c:v>123</c:v>
                </c:pt>
                <c:pt idx="693">
                  <c:v>124</c:v>
                </c:pt>
                <c:pt idx="694">
                  <c:v>125</c:v>
                </c:pt>
                <c:pt idx="695">
                  <c:v>126</c:v>
                </c:pt>
                <c:pt idx="696">
                  <c:v>127</c:v>
                </c:pt>
                <c:pt idx="697">
                  <c:v>128</c:v>
                </c:pt>
                <c:pt idx="698">
                  <c:v>128</c:v>
                </c:pt>
                <c:pt idx="699">
                  <c:v>128</c:v>
                </c:pt>
                <c:pt idx="700">
                  <c:v>127</c:v>
                </c:pt>
                <c:pt idx="701">
                  <c:v>127</c:v>
                </c:pt>
                <c:pt idx="702">
                  <c:v>128</c:v>
                </c:pt>
                <c:pt idx="703">
                  <c:v>128</c:v>
                </c:pt>
                <c:pt idx="704">
                  <c:v>128</c:v>
                </c:pt>
                <c:pt idx="705">
                  <c:v>128</c:v>
                </c:pt>
                <c:pt idx="706">
                  <c:v>128</c:v>
                </c:pt>
                <c:pt idx="707">
                  <c:v>129</c:v>
                </c:pt>
                <c:pt idx="708">
                  <c:v>130</c:v>
                </c:pt>
                <c:pt idx="709">
                  <c:v>130</c:v>
                </c:pt>
                <c:pt idx="710">
                  <c:v>129</c:v>
                </c:pt>
                <c:pt idx="711">
                  <c:v>129</c:v>
                </c:pt>
                <c:pt idx="712">
                  <c:v>128</c:v>
                </c:pt>
                <c:pt idx="713">
                  <c:v>128</c:v>
                </c:pt>
                <c:pt idx="714">
                  <c:v>129</c:v>
                </c:pt>
                <c:pt idx="715">
                  <c:v>129</c:v>
                </c:pt>
                <c:pt idx="716">
                  <c:v>129</c:v>
                </c:pt>
                <c:pt idx="717">
                  <c:v>129</c:v>
                </c:pt>
                <c:pt idx="718">
                  <c:v>129</c:v>
                </c:pt>
                <c:pt idx="719">
                  <c:v>130</c:v>
                </c:pt>
                <c:pt idx="720">
                  <c:v>130</c:v>
                </c:pt>
                <c:pt idx="721">
                  <c:v>130</c:v>
                </c:pt>
                <c:pt idx="722">
                  <c:v>130</c:v>
                </c:pt>
                <c:pt idx="723">
                  <c:v>130</c:v>
                </c:pt>
                <c:pt idx="724">
                  <c:v>130</c:v>
                </c:pt>
                <c:pt idx="725">
                  <c:v>129</c:v>
                </c:pt>
                <c:pt idx="726">
                  <c:v>129</c:v>
                </c:pt>
                <c:pt idx="727">
                  <c:v>129</c:v>
                </c:pt>
                <c:pt idx="728">
                  <c:v>129</c:v>
                </c:pt>
                <c:pt idx="729">
                  <c:v>129</c:v>
                </c:pt>
                <c:pt idx="730">
                  <c:v>129</c:v>
                </c:pt>
                <c:pt idx="731">
                  <c:v>129</c:v>
                </c:pt>
                <c:pt idx="732">
                  <c:v>128</c:v>
                </c:pt>
                <c:pt idx="733">
                  <c:v>128</c:v>
                </c:pt>
                <c:pt idx="734">
                  <c:v>128</c:v>
                </c:pt>
                <c:pt idx="735">
                  <c:v>128</c:v>
                </c:pt>
                <c:pt idx="736">
                  <c:v>128</c:v>
                </c:pt>
                <c:pt idx="737">
                  <c:v>128</c:v>
                </c:pt>
                <c:pt idx="738">
                  <c:v>127</c:v>
                </c:pt>
                <c:pt idx="739">
                  <c:v>127</c:v>
                </c:pt>
                <c:pt idx="740">
                  <c:v>128</c:v>
                </c:pt>
                <c:pt idx="741">
                  <c:v>127</c:v>
                </c:pt>
                <c:pt idx="742">
                  <c:v>127</c:v>
                </c:pt>
                <c:pt idx="743">
                  <c:v>127</c:v>
                </c:pt>
                <c:pt idx="744">
                  <c:v>127</c:v>
                </c:pt>
                <c:pt idx="745">
                  <c:v>127</c:v>
                </c:pt>
                <c:pt idx="746">
                  <c:v>127</c:v>
                </c:pt>
                <c:pt idx="747">
                  <c:v>127</c:v>
                </c:pt>
                <c:pt idx="748">
                  <c:v>127</c:v>
                </c:pt>
                <c:pt idx="749">
                  <c:v>127</c:v>
                </c:pt>
                <c:pt idx="750">
                  <c:v>128</c:v>
                </c:pt>
                <c:pt idx="751">
                  <c:v>128</c:v>
                </c:pt>
                <c:pt idx="752">
                  <c:v>129</c:v>
                </c:pt>
                <c:pt idx="753">
                  <c:v>128</c:v>
                </c:pt>
                <c:pt idx="754">
                  <c:v>128</c:v>
                </c:pt>
                <c:pt idx="755">
                  <c:v>128</c:v>
                </c:pt>
                <c:pt idx="756">
                  <c:v>128</c:v>
                </c:pt>
                <c:pt idx="757">
                  <c:v>128</c:v>
                </c:pt>
                <c:pt idx="758">
                  <c:v>128</c:v>
                </c:pt>
                <c:pt idx="759">
                  <c:v>128</c:v>
                </c:pt>
                <c:pt idx="760">
                  <c:v>128</c:v>
                </c:pt>
                <c:pt idx="761">
                  <c:v>129</c:v>
                </c:pt>
                <c:pt idx="762">
                  <c:v>129</c:v>
                </c:pt>
                <c:pt idx="763">
                  <c:v>129</c:v>
                </c:pt>
                <c:pt idx="764">
                  <c:v>129</c:v>
                </c:pt>
                <c:pt idx="765">
                  <c:v>129</c:v>
                </c:pt>
                <c:pt idx="766">
                  <c:v>130</c:v>
                </c:pt>
                <c:pt idx="767">
                  <c:v>130</c:v>
                </c:pt>
                <c:pt idx="768">
                  <c:v>129</c:v>
                </c:pt>
                <c:pt idx="769">
                  <c:v>129</c:v>
                </c:pt>
                <c:pt idx="770">
                  <c:v>129</c:v>
                </c:pt>
                <c:pt idx="771">
                  <c:v>128</c:v>
                </c:pt>
                <c:pt idx="772">
                  <c:v>128</c:v>
                </c:pt>
                <c:pt idx="773">
                  <c:v>127</c:v>
                </c:pt>
                <c:pt idx="774">
                  <c:v>125</c:v>
                </c:pt>
                <c:pt idx="775">
                  <c:v>124</c:v>
                </c:pt>
                <c:pt idx="776">
                  <c:v>123</c:v>
                </c:pt>
                <c:pt idx="777">
                  <c:v>122</c:v>
                </c:pt>
                <c:pt idx="778">
                  <c:v>121</c:v>
                </c:pt>
                <c:pt idx="779">
                  <c:v>120</c:v>
                </c:pt>
                <c:pt idx="780">
                  <c:v>119</c:v>
                </c:pt>
                <c:pt idx="781">
                  <c:v>118</c:v>
                </c:pt>
                <c:pt idx="782">
                  <c:v>118</c:v>
                </c:pt>
                <c:pt idx="783">
                  <c:v>118</c:v>
                </c:pt>
                <c:pt idx="784">
                  <c:v>117</c:v>
                </c:pt>
                <c:pt idx="785">
                  <c:v>117</c:v>
                </c:pt>
                <c:pt idx="786">
                  <c:v>116</c:v>
                </c:pt>
                <c:pt idx="787">
                  <c:v>116</c:v>
                </c:pt>
                <c:pt idx="788">
                  <c:v>116</c:v>
                </c:pt>
                <c:pt idx="789">
                  <c:v>116</c:v>
                </c:pt>
                <c:pt idx="790">
                  <c:v>117</c:v>
                </c:pt>
                <c:pt idx="791">
                  <c:v>117</c:v>
                </c:pt>
                <c:pt idx="792">
                  <c:v>116</c:v>
                </c:pt>
                <c:pt idx="793">
                  <c:v>116</c:v>
                </c:pt>
                <c:pt idx="794">
                  <c:v>116</c:v>
                </c:pt>
                <c:pt idx="795">
                  <c:v>115</c:v>
                </c:pt>
                <c:pt idx="796">
                  <c:v>114</c:v>
                </c:pt>
                <c:pt idx="797">
                  <c:v>114</c:v>
                </c:pt>
                <c:pt idx="798">
                  <c:v>114</c:v>
                </c:pt>
                <c:pt idx="799">
                  <c:v>114</c:v>
                </c:pt>
                <c:pt idx="800">
                  <c:v>114</c:v>
                </c:pt>
                <c:pt idx="801">
                  <c:v>115</c:v>
                </c:pt>
                <c:pt idx="802">
                  <c:v>116</c:v>
                </c:pt>
                <c:pt idx="803">
                  <c:v>117</c:v>
                </c:pt>
                <c:pt idx="804">
                  <c:v>117</c:v>
                </c:pt>
                <c:pt idx="805">
                  <c:v>118</c:v>
                </c:pt>
                <c:pt idx="806">
                  <c:v>118</c:v>
                </c:pt>
                <c:pt idx="807">
                  <c:v>119</c:v>
                </c:pt>
                <c:pt idx="808">
                  <c:v>119</c:v>
                </c:pt>
                <c:pt idx="809">
                  <c:v>119</c:v>
                </c:pt>
                <c:pt idx="810">
                  <c:v>119</c:v>
                </c:pt>
                <c:pt idx="811">
                  <c:v>119</c:v>
                </c:pt>
                <c:pt idx="812">
                  <c:v>119</c:v>
                </c:pt>
                <c:pt idx="813">
                  <c:v>119</c:v>
                </c:pt>
                <c:pt idx="814">
                  <c:v>120</c:v>
                </c:pt>
                <c:pt idx="815">
                  <c:v>120</c:v>
                </c:pt>
                <c:pt idx="816">
                  <c:v>120</c:v>
                </c:pt>
                <c:pt idx="817">
                  <c:v>120</c:v>
                </c:pt>
                <c:pt idx="818">
                  <c:v>119</c:v>
                </c:pt>
                <c:pt idx="819">
                  <c:v>119</c:v>
                </c:pt>
                <c:pt idx="820">
                  <c:v>120</c:v>
                </c:pt>
                <c:pt idx="821">
                  <c:v>120</c:v>
                </c:pt>
                <c:pt idx="822">
                  <c:v>120</c:v>
                </c:pt>
                <c:pt idx="823">
                  <c:v>119</c:v>
                </c:pt>
                <c:pt idx="824">
                  <c:v>119</c:v>
                </c:pt>
                <c:pt idx="825">
                  <c:v>119</c:v>
                </c:pt>
                <c:pt idx="826">
                  <c:v>119</c:v>
                </c:pt>
                <c:pt idx="827">
                  <c:v>119</c:v>
                </c:pt>
                <c:pt idx="828">
                  <c:v>119</c:v>
                </c:pt>
                <c:pt idx="829">
                  <c:v>119</c:v>
                </c:pt>
                <c:pt idx="830">
                  <c:v>119</c:v>
                </c:pt>
                <c:pt idx="831">
                  <c:v>119</c:v>
                </c:pt>
                <c:pt idx="832">
                  <c:v>119</c:v>
                </c:pt>
                <c:pt idx="833">
                  <c:v>118</c:v>
                </c:pt>
                <c:pt idx="834">
                  <c:v>118</c:v>
                </c:pt>
                <c:pt idx="835">
                  <c:v>118</c:v>
                </c:pt>
                <c:pt idx="836">
                  <c:v>119</c:v>
                </c:pt>
                <c:pt idx="837">
                  <c:v>119</c:v>
                </c:pt>
                <c:pt idx="838">
                  <c:v>120</c:v>
                </c:pt>
                <c:pt idx="839">
                  <c:v>120</c:v>
                </c:pt>
                <c:pt idx="840">
                  <c:v>121</c:v>
                </c:pt>
                <c:pt idx="841">
                  <c:v>121</c:v>
                </c:pt>
                <c:pt idx="842">
                  <c:v>121</c:v>
                </c:pt>
                <c:pt idx="843">
                  <c:v>122</c:v>
                </c:pt>
                <c:pt idx="844">
                  <c:v>122</c:v>
                </c:pt>
                <c:pt idx="845">
                  <c:v>121</c:v>
                </c:pt>
                <c:pt idx="846">
                  <c:v>122</c:v>
                </c:pt>
                <c:pt idx="847">
                  <c:v>121</c:v>
                </c:pt>
                <c:pt idx="848">
                  <c:v>122</c:v>
                </c:pt>
                <c:pt idx="849">
                  <c:v>122</c:v>
                </c:pt>
                <c:pt idx="850">
                  <c:v>122</c:v>
                </c:pt>
                <c:pt idx="851">
                  <c:v>122</c:v>
                </c:pt>
                <c:pt idx="852">
                  <c:v>122</c:v>
                </c:pt>
                <c:pt idx="853">
                  <c:v>123</c:v>
                </c:pt>
                <c:pt idx="854">
                  <c:v>123</c:v>
                </c:pt>
                <c:pt idx="855">
                  <c:v>124</c:v>
                </c:pt>
                <c:pt idx="856">
                  <c:v>124</c:v>
                </c:pt>
                <c:pt idx="857">
                  <c:v>125</c:v>
                </c:pt>
                <c:pt idx="858">
                  <c:v>126</c:v>
                </c:pt>
                <c:pt idx="859">
                  <c:v>126</c:v>
                </c:pt>
                <c:pt idx="860">
                  <c:v>127</c:v>
                </c:pt>
                <c:pt idx="861">
                  <c:v>126</c:v>
                </c:pt>
                <c:pt idx="862">
                  <c:v>126</c:v>
                </c:pt>
                <c:pt idx="863">
                  <c:v>127</c:v>
                </c:pt>
                <c:pt idx="864">
                  <c:v>127</c:v>
                </c:pt>
                <c:pt idx="865">
                  <c:v>128</c:v>
                </c:pt>
                <c:pt idx="866">
                  <c:v>128</c:v>
                </c:pt>
                <c:pt idx="867">
                  <c:v>128</c:v>
                </c:pt>
                <c:pt idx="868">
                  <c:v>128</c:v>
                </c:pt>
                <c:pt idx="869">
                  <c:v>128</c:v>
                </c:pt>
                <c:pt idx="870">
                  <c:v>128</c:v>
                </c:pt>
                <c:pt idx="871">
                  <c:v>129</c:v>
                </c:pt>
                <c:pt idx="872">
                  <c:v>129</c:v>
                </c:pt>
                <c:pt idx="873">
                  <c:v>128</c:v>
                </c:pt>
                <c:pt idx="874">
                  <c:v>128</c:v>
                </c:pt>
                <c:pt idx="875">
                  <c:v>129</c:v>
                </c:pt>
                <c:pt idx="876">
                  <c:v>130</c:v>
                </c:pt>
                <c:pt idx="877">
                  <c:v>130</c:v>
                </c:pt>
                <c:pt idx="878">
                  <c:v>131</c:v>
                </c:pt>
                <c:pt idx="879">
                  <c:v>131</c:v>
                </c:pt>
                <c:pt idx="880">
                  <c:v>131</c:v>
                </c:pt>
                <c:pt idx="881">
                  <c:v>131</c:v>
                </c:pt>
                <c:pt idx="882">
                  <c:v>132</c:v>
                </c:pt>
                <c:pt idx="883">
                  <c:v>132</c:v>
                </c:pt>
                <c:pt idx="884">
                  <c:v>133</c:v>
                </c:pt>
                <c:pt idx="885">
                  <c:v>133</c:v>
                </c:pt>
                <c:pt idx="886">
                  <c:v>133</c:v>
                </c:pt>
                <c:pt idx="887">
                  <c:v>133</c:v>
                </c:pt>
                <c:pt idx="888">
                  <c:v>132</c:v>
                </c:pt>
                <c:pt idx="889">
                  <c:v>131</c:v>
                </c:pt>
                <c:pt idx="890">
                  <c:v>131</c:v>
                </c:pt>
                <c:pt idx="891">
                  <c:v>132</c:v>
                </c:pt>
                <c:pt idx="892">
                  <c:v>132</c:v>
                </c:pt>
                <c:pt idx="893">
                  <c:v>132</c:v>
                </c:pt>
                <c:pt idx="894">
                  <c:v>131</c:v>
                </c:pt>
                <c:pt idx="895">
                  <c:v>131</c:v>
                </c:pt>
                <c:pt idx="896">
                  <c:v>130</c:v>
                </c:pt>
                <c:pt idx="897">
                  <c:v>130</c:v>
                </c:pt>
                <c:pt idx="898">
                  <c:v>130</c:v>
                </c:pt>
                <c:pt idx="899">
                  <c:v>130</c:v>
                </c:pt>
                <c:pt idx="900">
                  <c:v>129</c:v>
                </c:pt>
                <c:pt idx="901">
                  <c:v>129</c:v>
                </c:pt>
                <c:pt idx="902">
                  <c:v>129</c:v>
                </c:pt>
                <c:pt idx="903">
                  <c:v>130</c:v>
                </c:pt>
                <c:pt idx="904">
                  <c:v>130</c:v>
                </c:pt>
                <c:pt idx="905">
                  <c:v>131</c:v>
                </c:pt>
                <c:pt idx="906">
                  <c:v>130</c:v>
                </c:pt>
                <c:pt idx="907">
                  <c:v>130</c:v>
                </c:pt>
                <c:pt idx="908">
                  <c:v>129</c:v>
                </c:pt>
                <c:pt idx="909">
                  <c:v>129</c:v>
                </c:pt>
                <c:pt idx="910">
                  <c:v>129</c:v>
                </c:pt>
                <c:pt idx="911">
                  <c:v>129</c:v>
                </c:pt>
                <c:pt idx="912">
                  <c:v>128</c:v>
                </c:pt>
                <c:pt idx="913">
                  <c:v>128</c:v>
                </c:pt>
                <c:pt idx="914">
                  <c:v>128</c:v>
                </c:pt>
                <c:pt idx="915">
                  <c:v>128</c:v>
                </c:pt>
                <c:pt idx="916">
                  <c:v>127</c:v>
                </c:pt>
                <c:pt idx="917">
                  <c:v>127</c:v>
                </c:pt>
                <c:pt idx="918">
                  <c:v>129</c:v>
                </c:pt>
                <c:pt idx="919">
                  <c:v>129</c:v>
                </c:pt>
                <c:pt idx="920">
                  <c:v>130</c:v>
                </c:pt>
                <c:pt idx="921">
                  <c:v>130</c:v>
                </c:pt>
                <c:pt idx="922">
                  <c:v>131</c:v>
                </c:pt>
                <c:pt idx="923">
                  <c:v>131</c:v>
                </c:pt>
                <c:pt idx="924">
                  <c:v>131</c:v>
                </c:pt>
                <c:pt idx="925">
                  <c:v>132</c:v>
                </c:pt>
                <c:pt idx="926">
                  <c:v>132</c:v>
                </c:pt>
                <c:pt idx="927">
                  <c:v>132</c:v>
                </c:pt>
                <c:pt idx="928">
                  <c:v>133</c:v>
                </c:pt>
                <c:pt idx="929">
                  <c:v>133</c:v>
                </c:pt>
                <c:pt idx="930">
                  <c:v>133</c:v>
                </c:pt>
                <c:pt idx="931">
                  <c:v>133</c:v>
                </c:pt>
                <c:pt idx="932">
                  <c:v>133</c:v>
                </c:pt>
                <c:pt idx="933">
                  <c:v>133</c:v>
                </c:pt>
                <c:pt idx="934">
                  <c:v>133</c:v>
                </c:pt>
                <c:pt idx="935">
                  <c:v>132</c:v>
                </c:pt>
                <c:pt idx="936">
                  <c:v>132</c:v>
                </c:pt>
                <c:pt idx="937">
                  <c:v>131</c:v>
                </c:pt>
                <c:pt idx="938">
                  <c:v>133</c:v>
                </c:pt>
                <c:pt idx="939">
                  <c:v>133</c:v>
                </c:pt>
                <c:pt idx="940">
                  <c:v>132</c:v>
                </c:pt>
                <c:pt idx="941">
                  <c:v>133</c:v>
                </c:pt>
                <c:pt idx="942">
                  <c:v>133</c:v>
                </c:pt>
                <c:pt idx="943">
                  <c:v>133</c:v>
                </c:pt>
                <c:pt idx="944">
                  <c:v>133</c:v>
                </c:pt>
                <c:pt idx="945">
                  <c:v>133</c:v>
                </c:pt>
                <c:pt idx="946">
                  <c:v>133</c:v>
                </c:pt>
                <c:pt idx="947">
                  <c:v>134</c:v>
                </c:pt>
                <c:pt idx="948">
                  <c:v>133</c:v>
                </c:pt>
                <c:pt idx="949">
                  <c:v>133</c:v>
                </c:pt>
                <c:pt idx="950">
                  <c:v>133</c:v>
                </c:pt>
                <c:pt idx="951">
                  <c:v>133</c:v>
                </c:pt>
                <c:pt idx="952">
                  <c:v>133</c:v>
                </c:pt>
                <c:pt idx="953">
                  <c:v>133</c:v>
                </c:pt>
                <c:pt idx="954">
                  <c:v>133</c:v>
                </c:pt>
                <c:pt idx="955">
                  <c:v>134</c:v>
                </c:pt>
                <c:pt idx="956">
                  <c:v>134</c:v>
                </c:pt>
                <c:pt idx="957">
                  <c:v>134</c:v>
                </c:pt>
                <c:pt idx="958">
                  <c:v>134</c:v>
                </c:pt>
                <c:pt idx="959">
                  <c:v>134</c:v>
                </c:pt>
                <c:pt idx="960">
                  <c:v>134</c:v>
                </c:pt>
                <c:pt idx="961">
                  <c:v>134</c:v>
                </c:pt>
                <c:pt idx="962">
                  <c:v>134</c:v>
                </c:pt>
                <c:pt idx="963">
                  <c:v>134</c:v>
                </c:pt>
                <c:pt idx="964">
                  <c:v>133</c:v>
                </c:pt>
                <c:pt idx="965">
                  <c:v>134</c:v>
                </c:pt>
                <c:pt idx="966">
                  <c:v>134</c:v>
                </c:pt>
                <c:pt idx="967">
                  <c:v>134</c:v>
                </c:pt>
                <c:pt idx="968">
                  <c:v>133</c:v>
                </c:pt>
                <c:pt idx="969">
                  <c:v>133</c:v>
                </c:pt>
                <c:pt idx="970">
                  <c:v>132</c:v>
                </c:pt>
                <c:pt idx="971">
                  <c:v>131</c:v>
                </c:pt>
                <c:pt idx="972">
                  <c:v>131</c:v>
                </c:pt>
                <c:pt idx="973">
                  <c:v>132</c:v>
                </c:pt>
                <c:pt idx="974">
                  <c:v>131</c:v>
                </c:pt>
                <c:pt idx="975">
                  <c:v>132</c:v>
                </c:pt>
                <c:pt idx="976">
                  <c:v>131</c:v>
                </c:pt>
                <c:pt idx="977">
                  <c:v>131</c:v>
                </c:pt>
                <c:pt idx="978">
                  <c:v>132</c:v>
                </c:pt>
                <c:pt idx="979">
                  <c:v>132</c:v>
                </c:pt>
                <c:pt idx="980">
                  <c:v>132</c:v>
                </c:pt>
                <c:pt idx="981">
                  <c:v>132</c:v>
                </c:pt>
                <c:pt idx="982">
                  <c:v>131</c:v>
                </c:pt>
                <c:pt idx="983">
                  <c:v>131</c:v>
                </c:pt>
                <c:pt idx="984">
                  <c:v>131</c:v>
                </c:pt>
                <c:pt idx="985">
                  <c:v>131</c:v>
                </c:pt>
                <c:pt idx="986">
                  <c:v>130</c:v>
                </c:pt>
                <c:pt idx="987">
                  <c:v>131</c:v>
                </c:pt>
                <c:pt idx="988">
                  <c:v>131</c:v>
                </c:pt>
                <c:pt idx="989">
                  <c:v>130</c:v>
                </c:pt>
                <c:pt idx="990">
                  <c:v>130</c:v>
                </c:pt>
                <c:pt idx="991">
                  <c:v>130</c:v>
                </c:pt>
                <c:pt idx="992">
                  <c:v>130</c:v>
                </c:pt>
                <c:pt idx="993">
                  <c:v>129</c:v>
                </c:pt>
                <c:pt idx="994">
                  <c:v>130</c:v>
                </c:pt>
                <c:pt idx="995">
                  <c:v>130</c:v>
                </c:pt>
                <c:pt idx="996">
                  <c:v>130</c:v>
                </c:pt>
                <c:pt idx="997">
                  <c:v>129</c:v>
                </c:pt>
                <c:pt idx="998">
                  <c:v>130</c:v>
                </c:pt>
                <c:pt idx="999">
                  <c:v>130</c:v>
                </c:pt>
                <c:pt idx="1000">
                  <c:v>131</c:v>
                </c:pt>
                <c:pt idx="1001">
                  <c:v>132</c:v>
                </c:pt>
                <c:pt idx="1002">
                  <c:v>132</c:v>
                </c:pt>
                <c:pt idx="1003">
                  <c:v>132</c:v>
                </c:pt>
                <c:pt idx="1004">
                  <c:v>132</c:v>
                </c:pt>
                <c:pt idx="1005">
                  <c:v>132</c:v>
                </c:pt>
                <c:pt idx="1006">
                  <c:v>133</c:v>
                </c:pt>
                <c:pt idx="1007">
                  <c:v>133</c:v>
                </c:pt>
                <c:pt idx="1008">
                  <c:v>133</c:v>
                </c:pt>
                <c:pt idx="1009">
                  <c:v>133</c:v>
                </c:pt>
                <c:pt idx="1010">
                  <c:v>132</c:v>
                </c:pt>
              </c:numCache>
            </c:numRef>
          </c:val>
          <c:smooth val="0"/>
          <c:extLst>
            <c:ext xmlns:c16="http://schemas.microsoft.com/office/drawing/2014/chart" uri="{C3380CC4-5D6E-409C-BE32-E72D297353CC}">
              <c16:uniqueId val="{00000000-4AF3-421B-BF09-DFB41519E2EC}"/>
            </c:ext>
          </c:extLst>
        </c:ser>
        <c:ser>
          <c:idx val="1"/>
          <c:order val="1"/>
          <c:tx>
            <c:v>red</c:v>
          </c:tx>
          <c:spPr>
            <a:ln w="38100" cap="rnd">
              <a:solidFill>
                <a:srgbClr val="EE0000"/>
              </a:solidFill>
              <a:round/>
            </a:ln>
            <a:effectLst/>
          </c:spPr>
          <c:marker>
            <c:symbol val="none"/>
          </c:marker>
          <c:val>
            <c:numRef>
              <c:f>Sheet1!$B$1016:$B$2026</c:f>
              <c:numCache>
                <c:formatCode>General</c:formatCode>
                <c:ptCount val="1011"/>
                <c:pt idx="0">
                  <c:v>42</c:v>
                </c:pt>
                <c:pt idx="1">
                  <c:v>42</c:v>
                </c:pt>
                <c:pt idx="2">
                  <c:v>42</c:v>
                </c:pt>
                <c:pt idx="3">
                  <c:v>42</c:v>
                </c:pt>
                <c:pt idx="4">
                  <c:v>42</c:v>
                </c:pt>
                <c:pt idx="5">
                  <c:v>41</c:v>
                </c:pt>
                <c:pt idx="6">
                  <c:v>41</c:v>
                </c:pt>
                <c:pt idx="7">
                  <c:v>41</c:v>
                </c:pt>
                <c:pt idx="8">
                  <c:v>41</c:v>
                </c:pt>
                <c:pt idx="9">
                  <c:v>41</c:v>
                </c:pt>
                <c:pt idx="10">
                  <c:v>41</c:v>
                </c:pt>
                <c:pt idx="11">
                  <c:v>41</c:v>
                </c:pt>
                <c:pt idx="12">
                  <c:v>41</c:v>
                </c:pt>
                <c:pt idx="13">
                  <c:v>41</c:v>
                </c:pt>
                <c:pt idx="14">
                  <c:v>41</c:v>
                </c:pt>
                <c:pt idx="15">
                  <c:v>41</c:v>
                </c:pt>
                <c:pt idx="16">
                  <c:v>41</c:v>
                </c:pt>
                <c:pt idx="17">
                  <c:v>41</c:v>
                </c:pt>
                <c:pt idx="18">
                  <c:v>41</c:v>
                </c:pt>
                <c:pt idx="19">
                  <c:v>40</c:v>
                </c:pt>
                <c:pt idx="20">
                  <c:v>40</c:v>
                </c:pt>
                <c:pt idx="21">
                  <c:v>41</c:v>
                </c:pt>
                <c:pt idx="22">
                  <c:v>41</c:v>
                </c:pt>
                <c:pt idx="23">
                  <c:v>40</c:v>
                </c:pt>
                <c:pt idx="24">
                  <c:v>41</c:v>
                </c:pt>
                <c:pt idx="25">
                  <c:v>40</c:v>
                </c:pt>
                <c:pt idx="26">
                  <c:v>41</c:v>
                </c:pt>
                <c:pt idx="27">
                  <c:v>41</c:v>
                </c:pt>
                <c:pt idx="28">
                  <c:v>41</c:v>
                </c:pt>
                <c:pt idx="29">
                  <c:v>41</c:v>
                </c:pt>
                <c:pt idx="30">
                  <c:v>41</c:v>
                </c:pt>
                <c:pt idx="31">
                  <c:v>41</c:v>
                </c:pt>
                <c:pt idx="32">
                  <c:v>41</c:v>
                </c:pt>
                <c:pt idx="33">
                  <c:v>41</c:v>
                </c:pt>
                <c:pt idx="34">
                  <c:v>41</c:v>
                </c:pt>
                <c:pt idx="35">
                  <c:v>41</c:v>
                </c:pt>
                <c:pt idx="36">
                  <c:v>41</c:v>
                </c:pt>
                <c:pt idx="37">
                  <c:v>41</c:v>
                </c:pt>
                <c:pt idx="38">
                  <c:v>41</c:v>
                </c:pt>
                <c:pt idx="39">
                  <c:v>41</c:v>
                </c:pt>
                <c:pt idx="40">
                  <c:v>41</c:v>
                </c:pt>
                <c:pt idx="41">
                  <c:v>41</c:v>
                </c:pt>
                <c:pt idx="42">
                  <c:v>40</c:v>
                </c:pt>
                <c:pt idx="43">
                  <c:v>41</c:v>
                </c:pt>
                <c:pt idx="44">
                  <c:v>40</c:v>
                </c:pt>
                <c:pt idx="45">
                  <c:v>40</c:v>
                </c:pt>
                <c:pt idx="46">
                  <c:v>40</c:v>
                </c:pt>
                <c:pt idx="47">
                  <c:v>41</c:v>
                </c:pt>
                <c:pt idx="48">
                  <c:v>40</c:v>
                </c:pt>
                <c:pt idx="49">
                  <c:v>41</c:v>
                </c:pt>
                <c:pt idx="50">
                  <c:v>41</c:v>
                </c:pt>
                <c:pt idx="51">
                  <c:v>40</c:v>
                </c:pt>
                <c:pt idx="52">
                  <c:v>40</c:v>
                </c:pt>
                <c:pt idx="53">
                  <c:v>40</c:v>
                </c:pt>
                <c:pt idx="54">
                  <c:v>40</c:v>
                </c:pt>
                <c:pt idx="55">
                  <c:v>40</c:v>
                </c:pt>
                <c:pt idx="56">
                  <c:v>40</c:v>
                </c:pt>
                <c:pt idx="57">
                  <c:v>40</c:v>
                </c:pt>
                <c:pt idx="58">
                  <c:v>40</c:v>
                </c:pt>
                <c:pt idx="59">
                  <c:v>40</c:v>
                </c:pt>
                <c:pt idx="60">
                  <c:v>39</c:v>
                </c:pt>
                <c:pt idx="61">
                  <c:v>39</c:v>
                </c:pt>
                <c:pt idx="62">
                  <c:v>39</c:v>
                </c:pt>
                <c:pt idx="63">
                  <c:v>39</c:v>
                </c:pt>
                <c:pt idx="64">
                  <c:v>39</c:v>
                </c:pt>
                <c:pt idx="65">
                  <c:v>39</c:v>
                </c:pt>
                <c:pt idx="66">
                  <c:v>39</c:v>
                </c:pt>
                <c:pt idx="67">
                  <c:v>39</c:v>
                </c:pt>
                <c:pt idx="68">
                  <c:v>39</c:v>
                </c:pt>
                <c:pt idx="69">
                  <c:v>39</c:v>
                </c:pt>
                <c:pt idx="70">
                  <c:v>39</c:v>
                </c:pt>
                <c:pt idx="71">
                  <c:v>39</c:v>
                </c:pt>
                <c:pt idx="72">
                  <c:v>39</c:v>
                </c:pt>
                <c:pt idx="73">
                  <c:v>39</c:v>
                </c:pt>
                <c:pt idx="74">
                  <c:v>39</c:v>
                </c:pt>
                <c:pt idx="75">
                  <c:v>39</c:v>
                </c:pt>
                <c:pt idx="76">
                  <c:v>39</c:v>
                </c:pt>
                <c:pt idx="77">
                  <c:v>39</c:v>
                </c:pt>
                <c:pt idx="78">
                  <c:v>40</c:v>
                </c:pt>
                <c:pt idx="79">
                  <c:v>40</c:v>
                </c:pt>
                <c:pt idx="80">
                  <c:v>40</c:v>
                </c:pt>
                <c:pt idx="81">
                  <c:v>40</c:v>
                </c:pt>
                <c:pt idx="82">
                  <c:v>40</c:v>
                </c:pt>
                <c:pt idx="83">
                  <c:v>40</c:v>
                </c:pt>
                <c:pt idx="84">
                  <c:v>40</c:v>
                </c:pt>
                <c:pt idx="85">
                  <c:v>41</c:v>
                </c:pt>
                <c:pt idx="86">
                  <c:v>40</c:v>
                </c:pt>
                <c:pt idx="87">
                  <c:v>41</c:v>
                </c:pt>
                <c:pt idx="88">
                  <c:v>41</c:v>
                </c:pt>
                <c:pt idx="89">
                  <c:v>41</c:v>
                </c:pt>
                <c:pt idx="90">
                  <c:v>41</c:v>
                </c:pt>
                <c:pt idx="91">
                  <c:v>41</c:v>
                </c:pt>
                <c:pt idx="92">
                  <c:v>41</c:v>
                </c:pt>
                <c:pt idx="93">
                  <c:v>41</c:v>
                </c:pt>
                <c:pt idx="94">
                  <c:v>41</c:v>
                </c:pt>
                <c:pt idx="95">
                  <c:v>41</c:v>
                </c:pt>
                <c:pt idx="96">
                  <c:v>41</c:v>
                </c:pt>
                <c:pt idx="97">
                  <c:v>41</c:v>
                </c:pt>
                <c:pt idx="98">
                  <c:v>41</c:v>
                </c:pt>
                <c:pt idx="99">
                  <c:v>41</c:v>
                </c:pt>
                <c:pt idx="100">
                  <c:v>41</c:v>
                </c:pt>
                <c:pt idx="101">
                  <c:v>41</c:v>
                </c:pt>
                <c:pt idx="102">
                  <c:v>41</c:v>
                </c:pt>
                <c:pt idx="103">
                  <c:v>41</c:v>
                </c:pt>
                <c:pt idx="104">
                  <c:v>41</c:v>
                </c:pt>
                <c:pt idx="105">
                  <c:v>41</c:v>
                </c:pt>
                <c:pt idx="106">
                  <c:v>41</c:v>
                </c:pt>
                <c:pt idx="107">
                  <c:v>41</c:v>
                </c:pt>
                <c:pt idx="108">
                  <c:v>41</c:v>
                </c:pt>
                <c:pt idx="109">
                  <c:v>41</c:v>
                </c:pt>
                <c:pt idx="110">
                  <c:v>41</c:v>
                </c:pt>
                <c:pt idx="111">
                  <c:v>41</c:v>
                </c:pt>
                <c:pt idx="112">
                  <c:v>41</c:v>
                </c:pt>
                <c:pt idx="113">
                  <c:v>41</c:v>
                </c:pt>
                <c:pt idx="114">
                  <c:v>40</c:v>
                </c:pt>
                <c:pt idx="115">
                  <c:v>40</c:v>
                </c:pt>
                <c:pt idx="116">
                  <c:v>40</c:v>
                </c:pt>
                <c:pt idx="117">
                  <c:v>40</c:v>
                </c:pt>
                <c:pt idx="118">
                  <c:v>41</c:v>
                </c:pt>
                <c:pt idx="119">
                  <c:v>41</c:v>
                </c:pt>
                <c:pt idx="120">
                  <c:v>41</c:v>
                </c:pt>
                <c:pt idx="121">
                  <c:v>41</c:v>
                </c:pt>
                <c:pt idx="122">
                  <c:v>41</c:v>
                </c:pt>
                <c:pt idx="123">
                  <c:v>41</c:v>
                </c:pt>
                <c:pt idx="124">
                  <c:v>41</c:v>
                </c:pt>
                <c:pt idx="125">
                  <c:v>41</c:v>
                </c:pt>
                <c:pt idx="126">
                  <c:v>41</c:v>
                </c:pt>
                <c:pt idx="127">
                  <c:v>41</c:v>
                </c:pt>
                <c:pt idx="128">
                  <c:v>41</c:v>
                </c:pt>
                <c:pt idx="129">
                  <c:v>41</c:v>
                </c:pt>
                <c:pt idx="130">
                  <c:v>41</c:v>
                </c:pt>
                <c:pt idx="131">
                  <c:v>41</c:v>
                </c:pt>
                <c:pt idx="132">
                  <c:v>40</c:v>
                </c:pt>
                <c:pt idx="133">
                  <c:v>40</c:v>
                </c:pt>
                <c:pt idx="134">
                  <c:v>40</c:v>
                </c:pt>
                <c:pt idx="135">
                  <c:v>40</c:v>
                </c:pt>
                <c:pt idx="136">
                  <c:v>40</c:v>
                </c:pt>
                <c:pt idx="137">
                  <c:v>40</c:v>
                </c:pt>
                <c:pt idx="138">
                  <c:v>40</c:v>
                </c:pt>
                <c:pt idx="139">
                  <c:v>40</c:v>
                </c:pt>
                <c:pt idx="140">
                  <c:v>40</c:v>
                </c:pt>
                <c:pt idx="141">
                  <c:v>40</c:v>
                </c:pt>
                <c:pt idx="142">
                  <c:v>40</c:v>
                </c:pt>
                <c:pt idx="143">
                  <c:v>40</c:v>
                </c:pt>
                <c:pt idx="144">
                  <c:v>40</c:v>
                </c:pt>
                <c:pt idx="145">
                  <c:v>40</c:v>
                </c:pt>
                <c:pt idx="146">
                  <c:v>40</c:v>
                </c:pt>
                <c:pt idx="147">
                  <c:v>40</c:v>
                </c:pt>
                <c:pt idx="148">
                  <c:v>40</c:v>
                </c:pt>
                <c:pt idx="149">
                  <c:v>40</c:v>
                </c:pt>
                <c:pt idx="150">
                  <c:v>40</c:v>
                </c:pt>
                <c:pt idx="151">
                  <c:v>40</c:v>
                </c:pt>
                <c:pt idx="152">
                  <c:v>40</c:v>
                </c:pt>
                <c:pt idx="153">
                  <c:v>40</c:v>
                </c:pt>
                <c:pt idx="154">
                  <c:v>40</c:v>
                </c:pt>
                <c:pt idx="155">
                  <c:v>40</c:v>
                </c:pt>
                <c:pt idx="156">
                  <c:v>40</c:v>
                </c:pt>
                <c:pt idx="157">
                  <c:v>40</c:v>
                </c:pt>
                <c:pt idx="158">
                  <c:v>40</c:v>
                </c:pt>
                <c:pt idx="159">
                  <c:v>40</c:v>
                </c:pt>
                <c:pt idx="160">
                  <c:v>40</c:v>
                </c:pt>
                <c:pt idx="161">
                  <c:v>40</c:v>
                </c:pt>
                <c:pt idx="162">
                  <c:v>40</c:v>
                </c:pt>
                <c:pt idx="163">
                  <c:v>40</c:v>
                </c:pt>
                <c:pt idx="164">
                  <c:v>40</c:v>
                </c:pt>
                <c:pt idx="165">
                  <c:v>40</c:v>
                </c:pt>
                <c:pt idx="166">
                  <c:v>40</c:v>
                </c:pt>
                <c:pt idx="167">
                  <c:v>40</c:v>
                </c:pt>
                <c:pt idx="168">
                  <c:v>40</c:v>
                </c:pt>
                <c:pt idx="169">
                  <c:v>40</c:v>
                </c:pt>
                <c:pt idx="170">
                  <c:v>41</c:v>
                </c:pt>
                <c:pt idx="171">
                  <c:v>41</c:v>
                </c:pt>
                <c:pt idx="172">
                  <c:v>41</c:v>
                </c:pt>
                <c:pt idx="173">
                  <c:v>40</c:v>
                </c:pt>
                <c:pt idx="174">
                  <c:v>40</c:v>
                </c:pt>
                <c:pt idx="175">
                  <c:v>40</c:v>
                </c:pt>
                <c:pt idx="176">
                  <c:v>40</c:v>
                </c:pt>
                <c:pt idx="177">
                  <c:v>40</c:v>
                </c:pt>
                <c:pt idx="178">
                  <c:v>40</c:v>
                </c:pt>
                <c:pt idx="179">
                  <c:v>40</c:v>
                </c:pt>
                <c:pt idx="180">
                  <c:v>40</c:v>
                </c:pt>
                <c:pt idx="181">
                  <c:v>40</c:v>
                </c:pt>
                <c:pt idx="182">
                  <c:v>40</c:v>
                </c:pt>
                <c:pt idx="183">
                  <c:v>40</c:v>
                </c:pt>
                <c:pt idx="184">
                  <c:v>41</c:v>
                </c:pt>
                <c:pt idx="185">
                  <c:v>41</c:v>
                </c:pt>
                <c:pt idx="186">
                  <c:v>41</c:v>
                </c:pt>
                <c:pt idx="187">
                  <c:v>41</c:v>
                </c:pt>
                <c:pt idx="188">
                  <c:v>41</c:v>
                </c:pt>
                <c:pt idx="189">
                  <c:v>41</c:v>
                </c:pt>
                <c:pt idx="190">
                  <c:v>42</c:v>
                </c:pt>
                <c:pt idx="191">
                  <c:v>42</c:v>
                </c:pt>
                <c:pt idx="192">
                  <c:v>42</c:v>
                </c:pt>
                <c:pt idx="193">
                  <c:v>42</c:v>
                </c:pt>
                <c:pt idx="194">
                  <c:v>42</c:v>
                </c:pt>
                <c:pt idx="195">
                  <c:v>41</c:v>
                </c:pt>
                <c:pt idx="196">
                  <c:v>41</c:v>
                </c:pt>
                <c:pt idx="197">
                  <c:v>41</c:v>
                </c:pt>
                <c:pt idx="198">
                  <c:v>41</c:v>
                </c:pt>
                <c:pt idx="199">
                  <c:v>41</c:v>
                </c:pt>
                <c:pt idx="200">
                  <c:v>41</c:v>
                </c:pt>
                <c:pt idx="201">
                  <c:v>41</c:v>
                </c:pt>
                <c:pt idx="202">
                  <c:v>41</c:v>
                </c:pt>
                <c:pt idx="203">
                  <c:v>41</c:v>
                </c:pt>
                <c:pt idx="204">
                  <c:v>41</c:v>
                </c:pt>
                <c:pt idx="205">
                  <c:v>42</c:v>
                </c:pt>
                <c:pt idx="206">
                  <c:v>42</c:v>
                </c:pt>
                <c:pt idx="207">
                  <c:v>42</c:v>
                </c:pt>
                <c:pt idx="208">
                  <c:v>42</c:v>
                </c:pt>
                <c:pt idx="209">
                  <c:v>42</c:v>
                </c:pt>
                <c:pt idx="210">
                  <c:v>42</c:v>
                </c:pt>
                <c:pt idx="211">
                  <c:v>42</c:v>
                </c:pt>
                <c:pt idx="212">
                  <c:v>42</c:v>
                </c:pt>
                <c:pt idx="213">
                  <c:v>42</c:v>
                </c:pt>
                <c:pt idx="214">
                  <c:v>42</c:v>
                </c:pt>
                <c:pt idx="215">
                  <c:v>41</c:v>
                </c:pt>
                <c:pt idx="216">
                  <c:v>41</c:v>
                </c:pt>
                <c:pt idx="217">
                  <c:v>41</c:v>
                </c:pt>
                <c:pt idx="218">
                  <c:v>41</c:v>
                </c:pt>
                <c:pt idx="219">
                  <c:v>41</c:v>
                </c:pt>
                <c:pt idx="220">
                  <c:v>41</c:v>
                </c:pt>
                <c:pt idx="221">
                  <c:v>41</c:v>
                </c:pt>
                <c:pt idx="222">
                  <c:v>41</c:v>
                </c:pt>
                <c:pt idx="223">
                  <c:v>41</c:v>
                </c:pt>
                <c:pt idx="224">
                  <c:v>41</c:v>
                </c:pt>
                <c:pt idx="225">
                  <c:v>41</c:v>
                </c:pt>
                <c:pt idx="226">
                  <c:v>41</c:v>
                </c:pt>
                <c:pt idx="227">
                  <c:v>41</c:v>
                </c:pt>
                <c:pt idx="228">
                  <c:v>41</c:v>
                </c:pt>
                <c:pt idx="229">
                  <c:v>41</c:v>
                </c:pt>
                <c:pt idx="230">
                  <c:v>41</c:v>
                </c:pt>
                <c:pt idx="231">
                  <c:v>41</c:v>
                </c:pt>
                <c:pt idx="232">
                  <c:v>41</c:v>
                </c:pt>
                <c:pt idx="233">
                  <c:v>41</c:v>
                </c:pt>
                <c:pt idx="234">
                  <c:v>41</c:v>
                </c:pt>
                <c:pt idx="235">
                  <c:v>41</c:v>
                </c:pt>
                <c:pt idx="236">
                  <c:v>41</c:v>
                </c:pt>
                <c:pt idx="237">
                  <c:v>42</c:v>
                </c:pt>
                <c:pt idx="238">
                  <c:v>41</c:v>
                </c:pt>
                <c:pt idx="239">
                  <c:v>41</c:v>
                </c:pt>
                <c:pt idx="240">
                  <c:v>41</c:v>
                </c:pt>
                <c:pt idx="241">
                  <c:v>41</c:v>
                </c:pt>
                <c:pt idx="242">
                  <c:v>41</c:v>
                </c:pt>
                <c:pt idx="243">
                  <c:v>41</c:v>
                </c:pt>
                <c:pt idx="244">
                  <c:v>40</c:v>
                </c:pt>
                <c:pt idx="245">
                  <c:v>40</c:v>
                </c:pt>
                <c:pt idx="246">
                  <c:v>40</c:v>
                </c:pt>
                <c:pt idx="247">
                  <c:v>40</c:v>
                </c:pt>
                <c:pt idx="248">
                  <c:v>39</c:v>
                </c:pt>
                <c:pt idx="249">
                  <c:v>39</c:v>
                </c:pt>
                <c:pt idx="250">
                  <c:v>40</c:v>
                </c:pt>
                <c:pt idx="251">
                  <c:v>40</c:v>
                </c:pt>
                <c:pt idx="252">
                  <c:v>40</c:v>
                </c:pt>
                <c:pt idx="253">
                  <c:v>40</c:v>
                </c:pt>
                <c:pt idx="254">
                  <c:v>40</c:v>
                </c:pt>
                <c:pt idx="255">
                  <c:v>39</c:v>
                </c:pt>
                <c:pt idx="256">
                  <c:v>40</c:v>
                </c:pt>
                <c:pt idx="257">
                  <c:v>40</c:v>
                </c:pt>
                <c:pt idx="258">
                  <c:v>40</c:v>
                </c:pt>
                <c:pt idx="259">
                  <c:v>40</c:v>
                </c:pt>
                <c:pt idx="260">
                  <c:v>40</c:v>
                </c:pt>
                <c:pt idx="261">
                  <c:v>40</c:v>
                </c:pt>
                <c:pt idx="262">
                  <c:v>40</c:v>
                </c:pt>
                <c:pt idx="263">
                  <c:v>39</c:v>
                </c:pt>
                <c:pt idx="264">
                  <c:v>39</c:v>
                </c:pt>
                <c:pt idx="265">
                  <c:v>39</c:v>
                </c:pt>
                <c:pt idx="266">
                  <c:v>39</c:v>
                </c:pt>
                <c:pt idx="267">
                  <c:v>39</c:v>
                </c:pt>
                <c:pt idx="268">
                  <c:v>39</c:v>
                </c:pt>
                <c:pt idx="269">
                  <c:v>39</c:v>
                </c:pt>
                <c:pt idx="270">
                  <c:v>39</c:v>
                </c:pt>
                <c:pt idx="271">
                  <c:v>39</c:v>
                </c:pt>
                <c:pt idx="272">
                  <c:v>39</c:v>
                </c:pt>
                <c:pt idx="273">
                  <c:v>39</c:v>
                </c:pt>
                <c:pt idx="274">
                  <c:v>40</c:v>
                </c:pt>
                <c:pt idx="275">
                  <c:v>40</c:v>
                </c:pt>
                <c:pt idx="276">
                  <c:v>41</c:v>
                </c:pt>
                <c:pt idx="277">
                  <c:v>41</c:v>
                </c:pt>
                <c:pt idx="278">
                  <c:v>41</c:v>
                </c:pt>
                <c:pt idx="279">
                  <c:v>41</c:v>
                </c:pt>
                <c:pt idx="280">
                  <c:v>41</c:v>
                </c:pt>
                <c:pt idx="281">
                  <c:v>41</c:v>
                </c:pt>
                <c:pt idx="282">
                  <c:v>40</c:v>
                </c:pt>
                <c:pt idx="283">
                  <c:v>40</c:v>
                </c:pt>
                <c:pt idx="284">
                  <c:v>41</c:v>
                </c:pt>
                <c:pt idx="285">
                  <c:v>41</c:v>
                </c:pt>
                <c:pt idx="286">
                  <c:v>41</c:v>
                </c:pt>
                <c:pt idx="287">
                  <c:v>41</c:v>
                </c:pt>
                <c:pt idx="288">
                  <c:v>41</c:v>
                </c:pt>
                <c:pt idx="289">
                  <c:v>41</c:v>
                </c:pt>
                <c:pt idx="290">
                  <c:v>41</c:v>
                </c:pt>
                <c:pt idx="291">
                  <c:v>41</c:v>
                </c:pt>
                <c:pt idx="292">
                  <c:v>41</c:v>
                </c:pt>
                <c:pt idx="293">
                  <c:v>41</c:v>
                </c:pt>
                <c:pt idx="294">
                  <c:v>41</c:v>
                </c:pt>
                <c:pt idx="295">
                  <c:v>41</c:v>
                </c:pt>
                <c:pt idx="296">
                  <c:v>41</c:v>
                </c:pt>
                <c:pt idx="297">
                  <c:v>41</c:v>
                </c:pt>
                <c:pt idx="298">
                  <c:v>41</c:v>
                </c:pt>
                <c:pt idx="299">
                  <c:v>41</c:v>
                </c:pt>
                <c:pt idx="300">
                  <c:v>41</c:v>
                </c:pt>
                <c:pt idx="301">
                  <c:v>41</c:v>
                </c:pt>
                <c:pt idx="302">
                  <c:v>41</c:v>
                </c:pt>
                <c:pt idx="303">
                  <c:v>41</c:v>
                </c:pt>
                <c:pt idx="304">
                  <c:v>41</c:v>
                </c:pt>
                <c:pt idx="305">
                  <c:v>41</c:v>
                </c:pt>
                <c:pt idx="306">
                  <c:v>41</c:v>
                </c:pt>
                <c:pt idx="307">
                  <c:v>40</c:v>
                </c:pt>
                <c:pt idx="308">
                  <c:v>41</c:v>
                </c:pt>
                <c:pt idx="309">
                  <c:v>41</c:v>
                </c:pt>
                <c:pt idx="310">
                  <c:v>41</c:v>
                </c:pt>
                <c:pt idx="311">
                  <c:v>41</c:v>
                </c:pt>
                <c:pt idx="312">
                  <c:v>41</c:v>
                </c:pt>
                <c:pt idx="313">
                  <c:v>41</c:v>
                </c:pt>
                <c:pt idx="314">
                  <c:v>41</c:v>
                </c:pt>
                <c:pt idx="315">
                  <c:v>41</c:v>
                </c:pt>
                <c:pt idx="316">
                  <c:v>41</c:v>
                </c:pt>
                <c:pt idx="317">
                  <c:v>41</c:v>
                </c:pt>
                <c:pt idx="318">
                  <c:v>41</c:v>
                </c:pt>
                <c:pt idx="319">
                  <c:v>41</c:v>
                </c:pt>
                <c:pt idx="320">
                  <c:v>41</c:v>
                </c:pt>
                <c:pt idx="321">
                  <c:v>41</c:v>
                </c:pt>
                <c:pt idx="322">
                  <c:v>41</c:v>
                </c:pt>
                <c:pt idx="323">
                  <c:v>41</c:v>
                </c:pt>
                <c:pt idx="324">
                  <c:v>41</c:v>
                </c:pt>
                <c:pt idx="325">
                  <c:v>42</c:v>
                </c:pt>
                <c:pt idx="326">
                  <c:v>42</c:v>
                </c:pt>
                <c:pt idx="327">
                  <c:v>42</c:v>
                </c:pt>
                <c:pt idx="328">
                  <c:v>42</c:v>
                </c:pt>
                <c:pt idx="329">
                  <c:v>42</c:v>
                </c:pt>
                <c:pt idx="330">
                  <c:v>41</c:v>
                </c:pt>
                <c:pt idx="331">
                  <c:v>41</c:v>
                </c:pt>
                <c:pt idx="332">
                  <c:v>41</c:v>
                </c:pt>
                <c:pt idx="333">
                  <c:v>41</c:v>
                </c:pt>
                <c:pt idx="334">
                  <c:v>41</c:v>
                </c:pt>
                <c:pt idx="335">
                  <c:v>41</c:v>
                </c:pt>
                <c:pt idx="336">
                  <c:v>41</c:v>
                </c:pt>
                <c:pt idx="337">
                  <c:v>41</c:v>
                </c:pt>
                <c:pt idx="338">
                  <c:v>41</c:v>
                </c:pt>
                <c:pt idx="339">
                  <c:v>41</c:v>
                </c:pt>
                <c:pt idx="340">
                  <c:v>41</c:v>
                </c:pt>
                <c:pt idx="341">
                  <c:v>41</c:v>
                </c:pt>
                <c:pt idx="342">
                  <c:v>41</c:v>
                </c:pt>
                <c:pt idx="343">
                  <c:v>41</c:v>
                </c:pt>
                <c:pt idx="344">
                  <c:v>40</c:v>
                </c:pt>
                <c:pt idx="345">
                  <c:v>40</c:v>
                </c:pt>
                <c:pt idx="346">
                  <c:v>40</c:v>
                </c:pt>
                <c:pt idx="347">
                  <c:v>40</c:v>
                </c:pt>
                <c:pt idx="348">
                  <c:v>40</c:v>
                </c:pt>
                <c:pt idx="349">
                  <c:v>40</c:v>
                </c:pt>
                <c:pt idx="350">
                  <c:v>40</c:v>
                </c:pt>
                <c:pt idx="351">
                  <c:v>40</c:v>
                </c:pt>
                <c:pt idx="352">
                  <c:v>40</c:v>
                </c:pt>
                <c:pt idx="353">
                  <c:v>40</c:v>
                </c:pt>
                <c:pt idx="354">
                  <c:v>39</c:v>
                </c:pt>
                <c:pt idx="355">
                  <c:v>39</c:v>
                </c:pt>
                <c:pt idx="356">
                  <c:v>39</c:v>
                </c:pt>
                <c:pt idx="357">
                  <c:v>39</c:v>
                </c:pt>
                <c:pt idx="358">
                  <c:v>39</c:v>
                </c:pt>
                <c:pt idx="359">
                  <c:v>39</c:v>
                </c:pt>
                <c:pt idx="360">
                  <c:v>40</c:v>
                </c:pt>
                <c:pt idx="361">
                  <c:v>40</c:v>
                </c:pt>
                <c:pt idx="362">
                  <c:v>40</c:v>
                </c:pt>
                <c:pt idx="363">
                  <c:v>39</c:v>
                </c:pt>
                <c:pt idx="364">
                  <c:v>39</c:v>
                </c:pt>
                <c:pt idx="365">
                  <c:v>39</c:v>
                </c:pt>
                <c:pt idx="366">
                  <c:v>39</c:v>
                </c:pt>
                <c:pt idx="367">
                  <c:v>39</c:v>
                </c:pt>
                <c:pt idx="368">
                  <c:v>39</c:v>
                </c:pt>
                <c:pt idx="369">
                  <c:v>39</c:v>
                </c:pt>
                <c:pt idx="370">
                  <c:v>39</c:v>
                </c:pt>
                <c:pt idx="371">
                  <c:v>39</c:v>
                </c:pt>
                <c:pt idx="372">
                  <c:v>39</c:v>
                </c:pt>
                <c:pt idx="373">
                  <c:v>39</c:v>
                </c:pt>
                <c:pt idx="374">
                  <c:v>39</c:v>
                </c:pt>
                <c:pt idx="375">
                  <c:v>39</c:v>
                </c:pt>
                <c:pt idx="376">
                  <c:v>39</c:v>
                </c:pt>
                <c:pt idx="377">
                  <c:v>38</c:v>
                </c:pt>
                <c:pt idx="378">
                  <c:v>38</c:v>
                </c:pt>
                <c:pt idx="379">
                  <c:v>39</c:v>
                </c:pt>
                <c:pt idx="380">
                  <c:v>39</c:v>
                </c:pt>
                <c:pt idx="381">
                  <c:v>39</c:v>
                </c:pt>
                <c:pt idx="382">
                  <c:v>39</c:v>
                </c:pt>
                <c:pt idx="383">
                  <c:v>39</c:v>
                </c:pt>
                <c:pt idx="384">
                  <c:v>39</c:v>
                </c:pt>
                <c:pt idx="385">
                  <c:v>39</c:v>
                </c:pt>
                <c:pt idx="386">
                  <c:v>39</c:v>
                </c:pt>
                <c:pt idx="387">
                  <c:v>39</c:v>
                </c:pt>
                <c:pt idx="388">
                  <c:v>39</c:v>
                </c:pt>
                <c:pt idx="389">
                  <c:v>39</c:v>
                </c:pt>
                <c:pt idx="390">
                  <c:v>39</c:v>
                </c:pt>
                <c:pt idx="391">
                  <c:v>39</c:v>
                </c:pt>
                <c:pt idx="392">
                  <c:v>39</c:v>
                </c:pt>
                <c:pt idx="393">
                  <c:v>39</c:v>
                </c:pt>
                <c:pt idx="394">
                  <c:v>39</c:v>
                </c:pt>
                <c:pt idx="395">
                  <c:v>39</c:v>
                </c:pt>
                <c:pt idx="396">
                  <c:v>39</c:v>
                </c:pt>
                <c:pt idx="397">
                  <c:v>40</c:v>
                </c:pt>
                <c:pt idx="398">
                  <c:v>40</c:v>
                </c:pt>
                <c:pt idx="399">
                  <c:v>41</c:v>
                </c:pt>
                <c:pt idx="400">
                  <c:v>41</c:v>
                </c:pt>
                <c:pt idx="401">
                  <c:v>42</c:v>
                </c:pt>
                <c:pt idx="402">
                  <c:v>42</c:v>
                </c:pt>
                <c:pt idx="403">
                  <c:v>43</c:v>
                </c:pt>
                <c:pt idx="404">
                  <c:v>43</c:v>
                </c:pt>
                <c:pt idx="405">
                  <c:v>43</c:v>
                </c:pt>
                <c:pt idx="406">
                  <c:v>44</c:v>
                </c:pt>
                <c:pt idx="407">
                  <c:v>45</c:v>
                </c:pt>
                <c:pt idx="408">
                  <c:v>45</c:v>
                </c:pt>
                <c:pt idx="409">
                  <c:v>46</c:v>
                </c:pt>
                <c:pt idx="410">
                  <c:v>48</c:v>
                </c:pt>
                <c:pt idx="411">
                  <c:v>49</c:v>
                </c:pt>
                <c:pt idx="412">
                  <c:v>49</c:v>
                </c:pt>
                <c:pt idx="413">
                  <c:v>50</c:v>
                </c:pt>
                <c:pt idx="414">
                  <c:v>51</c:v>
                </c:pt>
                <c:pt idx="415">
                  <c:v>52</c:v>
                </c:pt>
                <c:pt idx="416">
                  <c:v>53</c:v>
                </c:pt>
                <c:pt idx="417">
                  <c:v>54</c:v>
                </c:pt>
                <c:pt idx="418">
                  <c:v>57</c:v>
                </c:pt>
                <c:pt idx="419">
                  <c:v>59</c:v>
                </c:pt>
                <c:pt idx="420">
                  <c:v>61</c:v>
                </c:pt>
                <c:pt idx="421">
                  <c:v>63</c:v>
                </c:pt>
                <c:pt idx="422">
                  <c:v>65</c:v>
                </c:pt>
                <c:pt idx="423">
                  <c:v>68</c:v>
                </c:pt>
                <c:pt idx="424">
                  <c:v>70</c:v>
                </c:pt>
                <c:pt idx="425">
                  <c:v>72</c:v>
                </c:pt>
                <c:pt idx="426">
                  <c:v>75</c:v>
                </c:pt>
                <c:pt idx="427">
                  <c:v>77</c:v>
                </c:pt>
                <c:pt idx="428">
                  <c:v>79</c:v>
                </c:pt>
                <c:pt idx="429">
                  <c:v>81</c:v>
                </c:pt>
                <c:pt idx="430">
                  <c:v>83</c:v>
                </c:pt>
                <c:pt idx="431">
                  <c:v>85</c:v>
                </c:pt>
                <c:pt idx="432">
                  <c:v>87</c:v>
                </c:pt>
                <c:pt idx="433">
                  <c:v>89</c:v>
                </c:pt>
                <c:pt idx="434">
                  <c:v>91</c:v>
                </c:pt>
                <c:pt idx="435">
                  <c:v>94</c:v>
                </c:pt>
                <c:pt idx="436">
                  <c:v>96</c:v>
                </c:pt>
                <c:pt idx="437">
                  <c:v>98</c:v>
                </c:pt>
                <c:pt idx="438">
                  <c:v>100</c:v>
                </c:pt>
                <c:pt idx="439">
                  <c:v>103</c:v>
                </c:pt>
                <c:pt idx="440">
                  <c:v>106</c:v>
                </c:pt>
                <c:pt idx="441">
                  <c:v>109</c:v>
                </c:pt>
                <c:pt idx="442">
                  <c:v>109</c:v>
                </c:pt>
                <c:pt idx="443">
                  <c:v>111</c:v>
                </c:pt>
                <c:pt idx="444">
                  <c:v>113</c:v>
                </c:pt>
                <c:pt idx="445">
                  <c:v>116</c:v>
                </c:pt>
                <c:pt idx="446">
                  <c:v>119</c:v>
                </c:pt>
                <c:pt idx="447">
                  <c:v>122</c:v>
                </c:pt>
                <c:pt idx="448">
                  <c:v>126</c:v>
                </c:pt>
                <c:pt idx="449">
                  <c:v>129</c:v>
                </c:pt>
                <c:pt idx="450">
                  <c:v>133</c:v>
                </c:pt>
                <c:pt idx="451">
                  <c:v>137</c:v>
                </c:pt>
                <c:pt idx="452">
                  <c:v>140</c:v>
                </c:pt>
                <c:pt idx="453">
                  <c:v>144</c:v>
                </c:pt>
                <c:pt idx="454">
                  <c:v>149</c:v>
                </c:pt>
                <c:pt idx="455">
                  <c:v>153</c:v>
                </c:pt>
                <c:pt idx="456">
                  <c:v>157</c:v>
                </c:pt>
                <c:pt idx="457">
                  <c:v>161</c:v>
                </c:pt>
                <c:pt idx="458">
                  <c:v>164</c:v>
                </c:pt>
                <c:pt idx="459">
                  <c:v>170</c:v>
                </c:pt>
                <c:pt idx="460">
                  <c:v>173</c:v>
                </c:pt>
                <c:pt idx="461">
                  <c:v>178</c:v>
                </c:pt>
                <c:pt idx="462">
                  <c:v>184</c:v>
                </c:pt>
                <c:pt idx="463">
                  <c:v>189</c:v>
                </c:pt>
                <c:pt idx="464">
                  <c:v>194</c:v>
                </c:pt>
                <c:pt idx="465">
                  <c:v>199</c:v>
                </c:pt>
                <c:pt idx="466">
                  <c:v>204</c:v>
                </c:pt>
                <c:pt idx="467">
                  <c:v>210</c:v>
                </c:pt>
                <c:pt idx="468">
                  <c:v>214</c:v>
                </c:pt>
                <c:pt idx="469">
                  <c:v>218</c:v>
                </c:pt>
                <c:pt idx="470">
                  <c:v>222</c:v>
                </c:pt>
                <c:pt idx="471">
                  <c:v>226</c:v>
                </c:pt>
                <c:pt idx="472">
                  <c:v>226</c:v>
                </c:pt>
                <c:pt idx="473">
                  <c:v>231</c:v>
                </c:pt>
                <c:pt idx="474">
                  <c:v>237</c:v>
                </c:pt>
                <c:pt idx="475">
                  <c:v>241</c:v>
                </c:pt>
                <c:pt idx="476">
                  <c:v>245</c:v>
                </c:pt>
                <c:pt idx="477">
                  <c:v>248</c:v>
                </c:pt>
                <c:pt idx="478">
                  <c:v>250</c:v>
                </c:pt>
                <c:pt idx="479">
                  <c:v>253</c:v>
                </c:pt>
                <c:pt idx="480">
                  <c:v>256</c:v>
                </c:pt>
                <c:pt idx="481">
                  <c:v>260</c:v>
                </c:pt>
                <c:pt idx="482">
                  <c:v>263</c:v>
                </c:pt>
                <c:pt idx="483">
                  <c:v>266</c:v>
                </c:pt>
                <c:pt idx="484">
                  <c:v>268</c:v>
                </c:pt>
                <c:pt idx="485">
                  <c:v>271</c:v>
                </c:pt>
                <c:pt idx="486">
                  <c:v>274</c:v>
                </c:pt>
                <c:pt idx="487">
                  <c:v>277</c:v>
                </c:pt>
                <c:pt idx="488">
                  <c:v>280</c:v>
                </c:pt>
                <c:pt idx="489">
                  <c:v>283</c:v>
                </c:pt>
                <c:pt idx="490">
                  <c:v>285</c:v>
                </c:pt>
                <c:pt idx="491">
                  <c:v>288</c:v>
                </c:pt>
                <c:pt idx="492">
                  <c:v>290</c:v>
                </c:pt>
                <c:pt idx="493">
                  <c:v>292</c:v>
                </c:pt>
                <c:pt idx="494">
                  <c:v>294</c:v>
                </c:pt>
                <c:pt idx="495">
                  <c:v>296</c:v>
                </c:pt>
                <c:pt idx="496">
                  <c:v>296</c:v>
                </c:pt>
                <c:pt idx="497">
                  <c:v>297</c:v>
                </c:pt>
                <c:pt idx="498">
                  <c:v>299</c:v>
                </c:pt>
                <c:pt idx="499">
                  <c:v>301</c:v>
                </c:pt>
                <c:pt idx="500">
                  <c:v>303</c:v>
                </c:pt>
                <c:pt idx="501">
                  <c:v>304</c:v>
                </c:pt>
                <c:pt idx="502">
                  <c:v>304</c:v>
                </c:pt>
                <c:pt idx="503">
                  <c:v>306</c:v>
                </c:pt>
                <c:pt idx="504">
                  <c:v>308</c:v>
                </c:pt>
                <c:pt idx="505">
                  <c:v>309</c:v>
                </c:pt>
                <c:pt idx="506">
                  <c:v>312</c:v>
                </c:pt>
                <c:pt idx="507">
                  <c:v>313</c:v>
                </c:pt>
                <c:pt idx="508">
                  <c:v>316</c:v>
                </c:pt>
                <c:pt idx="509">
                  <c:v>317</c:v>
                </c:pt>
                <c:pt idx="510">
                  <c:v>317</c:v>
                </c:pt>
                <c:pt idx="511">
                  <c:v>317</c:v>
                </c:pt>
                <c:pt idx="512">
                  <c:v>318</c:v>
                </c:pt>
                <c:pt idx="513">
                  <c:v>318</c:v>
                </c:pt>
                <c:pt idx="514">
                  <c:v>318</c:v>
                </c:pt>
                <c:pt idx="515">
                  <c:v>318</c:v>
                </c:pt>
                <c:pt idx="516">
                  <c:v>318</c:v>
                </c:pt>
                <c:pt idx="517">
                  <c:v>318</c:v>
                </c:pt>
                <c:pt idx="518">
                  <c:v>318</c:v>
                </c:pt>
                <c:pt idx="519">
                  <c:v>319</c:v>
                </c:pt>
                <c:pt idx="520">
                  <c:v>319</c:v>
                </c:pt>
                <c:pt idx="521">
                  <c:v>319</c:v>
                </c:pt>
                <c:pt idx="522">
                  <c:v>318</c:v>
                </c:pt>
                <c:pt idx="523">
                  <c:v>318</c:v>
                </c:pt>
                <c:pt idx="524">
                  <c:v>317</c:v>
                </c:pt>
                <c:pt idx="525">
                  <c:v>317</c:v>
                </c:pt>
                <c:pt idx="526">
                  <c:v>316</c:v>
                </c:pt>
                <c:pt idx="527">
                  <c:v>316</c:v>
                </c:pt>
                <c:pt idx="528">
                  <c:v>315</c:v>
                </c:pt>
                <c:pt idx="529">
                  <c:v>314</c:v>
                </c:pt>
                <c:pt idx="530">
                  <c:v>314</c:v>
                </c:pt>
                <c:pt idx="531">
                  <c:v>312</c:v>
                </c:pt>
                <c:pt idx="532">
                  <c:v>312</c:v>
                </c:pt>
                <c:pt idx="533">
                  <c:v>310</c:v>
                </c:pt>
                <c:pt idx="534">
                  <c:v>307</c:v>
                </c:pt>
                <c:pt idx="535">
                  <c:v>304</c:v>
                </c:pt>
                <c:pt idx="536">
                  <c:v>302</c:v>
                </c:pt>
                <c:pt idx="537">
                  <c:v>302</c:v>
                </c:pt>
                <c:pt idx="538">
                  <c:v>300</c:v>
                </c:pt>
                <c:pt idx="539">
                  <c:v>298</c:v>
                </c:pt>
                <c:pt idx="540">
                  <c:v>297</c:v>
                </c:pt>
                <c:pt idx="541">
                  <c:v>295</c:v>
                </c:pt>
                <c:pt idx="542">
                  <c:v>293</c:v>
                </c:pt>
                <c:pt idx="543">
                  <c:v>292</c:v>
                </c:pt>
                <c:pt idx="544">
                  <c:v>290</c:v>
                </c:pt>
                <c:pt idx="545">
                  <c:v>287</c:v>
                </c:pt>
                <c:pt idx="546">
                  <c:v>285</c:v>
                </c:pt>
                <c:pt idx="547">
                  <c:v>282</c:v>
                </c:pt>
                <c:pt idx="548">
                  <c:v>280</c:v>
                </c:pt>
                <c:pt idx="549">
                  <c:v>276</c:v>
                </c:pt>
                <c:pt idx="550">
                  <c:v>273</c:v>
                </c:pt>
                <c:pt idx="551">
                  <c:v>269</c:v>
                </c:pt>
                <c:pt idx="552">
                  <c:v>266</c:v>
                </c:pt>
                <c:pt idx="553">
                  <c:v>263</c:v>
                </c:pt>
                <c:pt idx="554">
                  <c:v>260</c:v>
                </c:pt>
                <c:pt idx="555">
                  <c:v>257</c:v>
                </c:pt>
                <c:pt idx="556">
                  <c:v>254</c:v>
                </c:pt>
                <c:pt idx="557">
                  <c:v>250</c:v>
                </c:pt>
                <c:pt idx="558">
                  <c:v>247</c:v>
                </c:pt>
                <c:pt idx="559">
                  <c:v>244</c:v>
                </c:pt>
                <c:pt idx="560">
                  <c:v>241</c:v>
                </c:pt>
                <c:pt idx="561">
                  <c:v>238</c:v>
                </c:pt>
                <c:pt idx="562">
                  <c:v>238</c:v>
                </c:pt>
                <c:pt idx="563">
                  <c:v>235</c:v>
                </c:pt>
                <c:pt idx="564">
                  <c:v>232</c:v>
                </c:pt>
                <c:pt idx="565">
                  <c:v>229</c:v>
                </c:pt>
                <c:pt idx="566">
                  <c:v>225</c:v>
                </c:pt>
                <c:pt idx="567">
                  <c:v>221</c:v>
                </c:pt>
                <c:pt idx="568">
                  <c:v>217</c:v>
                </c:pt>
                <c:pt idx="569">
                  <c:v>213</c:v>
                </c:pt>
                <c:pt idx="570">
                  <c:v>209</c:v>
                </c:pt>
                <c:pt idx="571">
                  <c:v>204</c:v>
                </c:pt>
                <c:pt idx="572">
                  <c:v>200</c:v>
                </c:pt>
                <c:pt idx="573">
                  <c:v>196</c:v>
                </c:pt>
                <c:pt idx="574">
                  <c:v>192</c:v>
                </c:pt>
                <c:pt idx="575">
                  <c:v>187</c:v>
                </c:pt>
                <c:pt idx="576">
                  <c:v>183</c:v>
                </c:pt>
                <c:pt idx="577">
                  <c:v>179</c:v>
                </c:pt>
                <c:pt idx="578">
                  <c:v>175</c:v>
                </c:pt>
                <c:pt idx="579">
                  <c:v>170</c:v>
                </c:pt>
                <c:pt idx="580">
                  <c:v>166</c:v>
                </c:pt>
                <c:pt idx="581">
                  <c:v>163</c:v>
                </c:pt>
                <c:pt idx="582">
                  <c:v>158</c:v>
                </c:pt>
                <c:pt idx="583">
                  <c:v>153</c:v>
                </c:pt>
                <c:pt idx="584">
                  <c:v>149</c:v>
                </c:pt>
                <c:pt idx="585">
                  <c:v>145</c:v>
                </c:pt>
                <c:pt idx="586">
                  <c:v>140</c:v>
                </c:pt>
                <c:pt idx="587">
                  <c:v>137</c:v>
                </c:pt>
                <c:pt idx="588">
                  <c:v>132</c:v>
                </c:pt>
                <c:pt idx="589">
                  <c:v>128</c:v>
                </c:pt>
                <c:pt idx="590">
                  <c:v>123</c:v>
                </c:pt>
                <c:pt idx="591">
                  <c:v>119</c:v>
                </c:pt>
                <c:pt idx="592">
                  <c:v>119</c:v>
                </c:pt>
                <c:pt idx="593">
                  <c:v>114</c:v>
                </c:pt>
                <c:pt idx="594">
                  <c:v>110</c:v>
                </c:pt>
                <c:pt idx="595">
                  <c:v>106</c:v>
                </c:pt>
                <c:pt idx="596">
                  <c:v>102</c:v>
                </c:pt>
                <c:pt idx="597">
                  <c:v>98</c:v>
                </c:pt>
                <c:pt idx="598">
                  <c:v>94</c:v>
                </c:pt>
                <c:pt idx="599">
                  <c:v>91</c:v>
                </c:pt>
                <c:pt idx="600">
                  <c:v>87</c:v>
                </c:pt>
                <c:pt idx="601">
                  <c:v>84</c:v>
                </c:pt>
                <c:pt idx="602">
                  <c:v>81</c:v>
                </c:pt>
                <c:pt idx="603">
                  <c:v>77</c:v>
                </c:pt>
                <c:pt idx="604">
                  <c:v>74</c:v>
                </c:pt>
                <c:pt idx="605">
                  <c:v>72</c:v>
                </c:pt>
                <c:pt idx="606">
                  <c:v>69</c:v>
                </c:pt>
                <c:pt idx="607">
                  <c:v>66</c:v>
                </c:pt>
                <c:pt idx="608">
                  <c:v>64</c:v>
                </c:pt>
                <c:pt idx="609">
                  <c:v>62</c:v>
                </c:pt>
                <c:pt idx="610">
                  <c:v>60</c:v>
                </c:pt>
                <c:pt idx="611">
                  <c:v>58</c:v>
                </c:pt>
                <c:pt idx="612">
                  <c:v>56</c:v>
                </c:pt>
                <c:pt idx="613">
                  <c:v>54</c:v>
                </c:pt>
                <c:pt idx="614">
                  <c:v>53</c:v>
                </c:pt>
                <c:pt idx="615">
                  <c:v>51</c:v>
                </c:pt>
                <c:pt idx="616">
                  <c:v>50</c:v>
                </c:pt>
                <c:pt idx="617">
                  <c:v>49</c:v>
                </c:pt>
                <c:pt idx="618">
                  <c:v>48</c:v>
                </c:pt>
                <c:pt idx="619">
                  <c:v>47</c:v>
                </c:pt>
                <c:pt idx="620">
                  <c:v>46</c:v>
                </c:pt>
                <c:pt idx="621">
                  <c:v>45</c:v>
                </c:pt>
                <c:pt idx="622">
                  <c:v>45</c:v>
                </c:pt>
                <c:pt idx="623">
                  <c:v>44</c:v>
                </c:pt>
                <c:pt idx="624">
                  <c:v>44</c:v>
                </c:pt>
                <c:pt idx="625">
                  <c:v>43</c:v>
                </c:pt>
                <c:pt idx="626">
                  <c:v>43</c:v>
                </c:pt>
                <c:pt idx="627">
                  <c:v>42</c:v>
                </c:pt>
                <c:pt idx="628">
                  <c:v>42</c:v>
                </c:pt>
                <c:pt idx="629">
                  <c:v>41</c:v>
                </c:pt>
                <c:pt idx="630">
                  <c:v>41</c:v>
                </c:pt>
                <c:pt idx="631">
                  <c:v>41</c:v>
                </c:pt>
                <c:pt idx="632">
                  <c:v>41</c:v>
                </c:pt>
                <c:pt idx="633">
                  <c:v>41</c:v>
                </c:pt>
                <c:pt idx="634">
                  <c:v>41</c:v>
                </c:pt>
                <c:pt idx="635">
                  <c:v>41</c:v>
                </c:pt>
                <c:pt idx="636">
                  <c:v>41</c:v>
                </c:pt>
                <c:pt idx="637">
                  <c:v>42</c:v>
                </c:pt>
                <c:pt idx="638">
                  <c:v>42</c:v>
                </c:pt>
                <c:pt idx="639">
                  <c:v>42</c:v>
                </c:pt>
                <c:pt idx="640">
                  <c:v>42</c:v>
                </c:pt>
                <c:pt idx="641">
                  <c:v>42</c:v>
                </c:pt>
                <c:pt idx="642">
                  <c:v>43</c:v>
                </c:pt>
                <c:pt idx="643">
                  <c:v>42</c:v>
                </c:pt>
                <c:pt idx="644">
                  <c:v>42</c:v>
                </c:pt>
                <c:pt idx="645">
                  <c:v>42</c:v>
                </c:pt>
                <c:pt idx="646">
                  <c:v>42</c:v>
                </c:pt>
                <c:pt idx="647">
                  <c:v>42</c:v>
                </c:pt>
                <c:pt idx="648">
                  <c:v>43</c:v>
                </c:pt>
                <c:pt idx="649">
                  <c:v>43</c:v>
                </c:pt>
                <c:pt idx="650">
                  <c:v>43</c:v>
                </c:pt>
                <c:pt idx="651">
                  <c:v>43</c:v>
                </c:pt>
                <c:pt idx="652">
                  <c:v>43</c:v>
                </c:pt>
                <c:pt idx="653">
                  <c:v>43</c:v>
                </c:pt>
                <c:pt idx="654">
                  <c:v>44</c:v>
                </c:pt>
                <c:pt idx="655">
                  <c:v>44</c:v>
                </c:pt>
                <c:pt idx="656">
                  <c:v>44</c:v>
                </c:pt>
                <c:pt idx="657">
                  <c:v>44</c:v>
                </c:pt>
                <c:pt idx="658">
                  <c:v>44</c:v>
                </c:pt>
                <c:pt idx="659">
                  <c:v>44</c:v>
                </c:pt>
                <c:pt idx="660">
                  <c:v>44</c:v>
                </c:pt>
                <c:pt idx="661">
                  <c:v>44</c:v>
                </c:pt>
                <c:pt idx="662">
                  <c:v>44</c:v>
                </c:pt>
                <c:pt idx="663">
                  <c:v>44</c:v>
                </c:pt>
                <c:pt idx="664">
                  <c:v>44</c:v>
                </c:pt>
                <c:pt idx="665">
                  <c:v>44</c:v>
                </c:pt>
                <c:pt idx="666">
                  <c:v>44</c:v>
                </c:pt>
                <c:pt idx="667">
                  <c:v>43</c:v>
                </c:pt>
                <c:pt idx="668">
                  <c:v>43</c:v>
                </c:pt>
                <c:pt idx="669">
                  <c:v>43</c:v>
                </c:pt>
                <c:pt idx="670">
                  <c:v>42</c:v>
                </c:pt>
                <c:pt idx="671">
                  <c:v>42</c:v>
                </c:pt>
                <c:pt idx="672">
                  <c:v>42</c:v>
                </c:pt>
                <c:pt idx="673">
                  <c:v>42</c:v>
                </c:pt>
                <c:pt idx="674">
                  <c:v>43</c:v>
                </c:pt>
                <c:pt idx="675">
                  <c:v>43</c:v>
                </c:pt>
                <c:pt idx="676">
                  <c:v>43</c:v>
                </c:pt>
                <c:pt idx="677">
                  <c:v>43</c:v>
                </c:pt>
                <c:pt idx="678">
                  <c:v>43</c:v>
                </c:pt>
                <c:pt idx="679">
                  <c:v>43</c:v>
                </c:pt>
                <c:pt idx="680">
                  <c:v>43</c:v>
                </c:pt>
                <c:pt idx="681">
                  <c:v>43</c:v>
                </c:pt>
                <c:pt idx="682">
                  <c:v>43</c:v>
                </c:pt>
                <c:pt idx="683">
                  <c:v>43</c:v>
                </c:pt>
                <c:pt idx="684">
                  <c:v>43</c:v>
                </c:pt>
                <c:pt idx="685">
                  <c:v>43</c:v>
                </c:pt>
                <c:pt idx="686">
                  <c:v>42</c:v>
                </c:pt>
                <c:pt idx="687">
                  <c:v>43</c:v>
                </c:pt>
                <c:pt idx="688">
                  <c:v>43</c:v>
                </c:pt>
                <c:pt idx="689">
                  <c:v>43</c:v>
                </c:pt>
                <c:pt idx="690">
                  <c:v>43</c:v>
                </c:pt>
                <c:pt idx="691">
                  <c:v>43</c:v>
                </c:pt>
                <c:pt idx="692">
                  <c:v>43</c:v>
                </c:pt>
                <c:pt idx="693">
                  <c:v>43</c:v>
                </c:pt>
                <c:pt idx="694">
                  <c:v>43</c:v>
                </c:pt>
                <c:pt idx="695">
                  <c:v>43</c:v>
                </c:pt>
                <c:pt idx="696">
                  <c:v>43</c:v>
                </c:pt>
                <c:pt idx="697">
                  <c:v>43</c:v>
                </c:pt>
                <c:pt idx="698">
                  <c:v>43</c:v>
                </c:pt>
                <c:pt idx="699">
                  <c:v>44</c:v>
                </c:pt>
                <c:pt idx="700">
                  <c:v>44</c:v>
                </c:pt>
                <c:pt idx="701">
                  <c:v>44</c:v>
                </c:pt>
                <c:pt idx="702">
                  <c:v>44</c:v>
                </c:pt>
                <c:pt idx="703">
                  <c:v>44</c:v>
                </c:pt>
                <c:pt idx="704">
                  <c:v>44</c:v>
                </c:pt>
                <c:pt idx="705">
                  <c:v>44</c:v>
                </c:pt>
                <c:pt idx="706">
                  <c:v>44</c:v>
                </c:pt>
                <c:pt idx="707">
                  <c:v>44</c:v>
                </c:pt>
                <c:pt idx="708">
                  <c:v>44</c:v>
                </c:pt>
                <c:pt idx="709">
                  <c:v>43</c:v>
                </c:pt>
                <c:pt idx="710">
                  <c:v>43</c:v>
                </c:pt>
                <c:pt idx="711">
                  <c:v>44</c:v>
                </c:pt>
                <c:pt idx="712">
                  <c:v>44</c:v>
                </c:pt>
                <c:pt idx="713">
                  <c:v>43</c:v>
                </c:pt>
                <c:pt idx="714">
                  <c:v>43</c:v>
                </c:pt>
                <c:pt idx="715">
                  <c:v>43</c:v>
                </c:pt>
                <c:pt idx="716">
                  <c:v>43</c:v>
                </c:pt>
                <c:pt idx="717">
                  <c:v>43</c:v>
                </c:pt>
                <c:pt idx="718">
                  <c:v>43</c:v>
                </c:pt>
                <c:pt idx="719">
                  <c:v>43</c:v>
                </c:pt>
                <c:pt idx="720">
                  <c:v>43</c:v>
                </c:pt>
                <c:pt idx="721">
                  <c:v>43</c:v>
                </c:pt>
                <c:pt idx="722">
                  <c:v>43</c:v>
                </c:pt>
                <c:pt idx="723">
                  <c:v>43</c:v>
                </c:pt>
                <c:pt idx="724">
                  <c:v>43</c:v>
                </c:pt>
                <c:pt idx="725">
                  <c:v>43</c:v>
                </c:pt>
                <c:pt idx="726">
                  <c:v>43</c:v>
                </c:pt>
                <c:pt idx="727">
                  <c:v>43</c:v>
                </c:pt>
                <c:pt idx="728">
                  <c:v>43</c:v>
                </c:pt>
                <c:pt idx="729">
                  <c:v>43</c:v>
                </c:pt>
                <c:pt idx="730">
                  <c:v>43</c:v>
                </c:pt>
                <c:pt idx="731">
                  <c:v>43</c:v>
                </c:pt>
                <c:pt idx="732">
                  <c:v>43</c:v>
                </c:pt>
                <c:pt idx="733">
                  <c:v>43</c:v>
                </c:pt>
                <c:pt idx="734">
                  <c:v>42</c:v>
                </c:pt>
                <c:pt idx="735">
                  <c:v>42</c:v>
                </c:pt>
                <c:pt idx="736">
                  <c:v>42</c:v>
                </c:pt>
                <c:pt idx="737">
                  <c:v>42</c:v>
                </c:pt>
                <c:pt idx="738">
                  <c:v>42</c:v>
                </c:pt>
                <c:pt idx="739">
                  <c:v>43</c:v>
                </c:pt>
                <c:pt idx="740">
                  <c:v>43</c:v>
                </c:pt>
                <c:pt idx="741">
                  <c:v>42</c:v>
                </c:pt>
                <c:pt idx="742">
                  <c:v>42</c:v>
                </c:pt>
                <c:pt idx="743">
                  <c:v>42</c:v>
                </c:pt>
                <c:pt idx="744">
                  <c:v>42</c:v>
                </c:pt>
                <c:pt idx="745">
                  <c:v>42</c:v>
                </c:pt>
                <c:pt idx="746">
                  <c:v>42</c:v>
                </c:pt>
                <c:pt idx="747">
                  <c:v>42</c:v>
                </c:pt>
                <c:pt idx="748">
                  <c:v>42</c:v>
                </c:pt>
                <c:pt idx="749">
                  <c:v>42</c:v>
                </c:pt>
                <c:pt idx="750">
                  <c:v>42</c:v>
                </c:pt>
                <c:pt idx="751">
                  <c:v>42</c:v>
                </c:pt>
                <c:pt idx="752">
                  <c:v>42</c:v>
                </c:pt>
                <c:pt idx="753">
                  <c:v>42</c:v>
                </c:pt>
                <c:pt idx="754">
                  <c:v>43</c:v>
                </c:pt>
                <c:pt idx="755">
                  <c:v>43</c:v>
                </c:pt>
                <c:pt idx="756">
                  <c:v>43</c:v>
                </c:pt>
                <c:pt idx="757">
                  <c:v>43</c:v>
                </c:pt>
                <c:pt idx="758">
                  <c:v>43</c:v>
                </c:pt>
                <c:pt idx="759">
                  <c:v>42</c:v>
                </c:pt>
                <c:pt idx="760">
                  <c:v>42</c:v>
                </c:pt>
                <c:pt idx="761">
                  <c:v>42</c:v>
                </c:pt>
                <c:pt idx="762">
                  <c:v>42</c:v>
                </c:pt>
                <c:pt idx="763">
                  <c:v>41</c:v>
                </c:pt>
                <c:pt idx="764">
                  <c:v>41</c:v>
                </c:pt>
                <c:pt idx="765">
                  <c:v>41</c:v>
                </c:pt>
                <c:pt idx="766">
                  <c:v>41</c:v>
                </c:pt>
                <c:pt idx="767">
                  <c:v>40</c:v>
                </c:pt>
                <c:pt idx="768">
                  <c:v>40</c:v>
                </c:pt>
                <c:pt idx="769">
                  <c:v>40</c:v>
                </c:pt>
                <c:pt idx="770">
                  <c:v>40</c:v>
                </c:pt>
                <c:pt idx="771">
                  <c:v>40</c:v>
                </c:pt>
                <c:pt idx="772">
                  <c:v>40</c:v>
                </c:pt>
                <c:pt idx="773">
                  <c:v>40</c:v>
                </c:pt>
                <c:pt idx="774">
                  <c:v>40</c:v>
                </c:pt>
                <c:pt idx="775">
                  <c:v>40</c:v>
                </c:pt>
                <c:pt idx="776">
                  <c:v>40</c:v>
                </c:pt>
                <c:pt idx="777">
                  <c:v>40</c:v>
                </c:pt>
                <c:pt idx="778">
                  <c:v>40</c:v>
                </c:pt>
                <c:pt idx="779">
                  <c:v>39</c:v>
                </c:pt>
                <c:pt idx="780">
                  <c:v>39</c:v>
                </c:pt>
                <c:pt idx="781">
                  <c:v>39</c:v>
                </c:pt>
                <c:pt idx="782">
                  <c:v>39</c:v>
                </c:pt>
                <c:pt idx="783">
                  <c:v>39</c:v>
                </c:pt>
                <c:pt idx="784">
                  <c:v>39</c:v>
                </c:pt>
                <c:pt idx="785">
                  <c:v>39</c:v>
                </c:pt>
                <c:pt idx="786">
                  <c:v>39</c:v>
                </c:pt>
                <c:pt idx="787">
                  <c:v>39</c:v>
                </c:pt>
                <c:pt idx="788">
                  <c:v>39</c:v>
                </c:pt>
                <c:pt idx="789">
                  <c:v>39</c:v>
                </c:pt>
                <c:pt idx="790">
                  <c:v>39</c:v>
                </c:pt>
                <c:pt idx="791">
                  <c:v>39</c:v>
                </c:pt>
                <c:pt idx="792">
                  <c:v>39</c:v>
                </c:pt>
                <c:pt idx="793">
                  <c:v>39</c:v>
                </c:pt>
                <c:pt idx="794">
                  <c:v>39</c:v>
                </c:pt>
                <c:pt idx="795">
                  <c:v>40</c:v>
                </c:pt>
                <c:pt idx="796">
                  <c:v>40</c:v>
                </c:pt>
                <c:pt idx="797">
                  <c:v>40</c:v>
                </c:pt>
                <c:pt idx="798">
                  <c:v>40</c:v>
                </c:pt>
                <c:pt idx="799">
                  <c:v>40</c:v>
                </c:pt>
                <c:pt idx="800">
                  <c:v>40</c:v>
                </c:pt>
                <c:pt idx="801">
                  <c:v>40</c:v>
                </c:pt>
                <c:pt idx="802">
                  <c:v>40</c:v>
                </c:pt>
                <c:pt idx="803">
                  <c:v>40</c:v>
                </c:pt>
                <c:pt idx="804">
                  <c:v>40</c:v>
                </c:pt>
                <c:pt idx="805">
                  <c:v>40</c:v>
                </c:pt>
                <c:pt idx="806">
                  <c:v>40</c:v>
                </c:pt>
                <c:pt idx="807">
                  <c:v>40</c:v>
                </c:pt>
                <c:pt idx="808">
                  <c:v>40</c:v>
                </c:pt>
                <c:pt idx="809">
                  <c:v>40</c:v>
                </c:pt>
                <c:pt idx="810">
                  <c:v>40</c:v>
                </c:pt>
                <c:pt idx="811">
                  <c:v>40</c:v>
                </c:pt>
                <c:pt idx="812">
                  <c:v>40</c:v>
                </c:pt>
                <c:pt idx="813">
                  <c:v>41</c:v>
                </c:pt>
                <c:pt idx="814">
                  <c:v>41</c:v>
                </c:pt>
                <c:pt idx="815">
                  <c:v>40</c:v>
                </c:pt>
                <c:pt idx="816">
                  <c:v>41</c:v>
                </c:pt>
                <c:pt idx="817">
                  <c:v>41</c:v>
                </c:pt>
                <c:pt idx="818">
                  <c:v>41</c:v>
                </c:pt>
                <c:pt idx="819">
                  <c:v>41</c:v>
                </c:pt>
                <c:pt idx="820">
                  <c:v>41</c:v>
                </c:pt>
                <c:pt idx="821">
                  <c:v>41</c:v>
                </c:pt>
                <c:pt idx="822">
                  <c:v>41</c:v>
                </c:pt>
                <c:pt idx="823">
                  <c:v>41</c:v>
                </c:pt>
                <c:pt idx="824">
                  <c:v>41</c:v>
                </c:pt>
                <c:pt idx="825">
                  <c:v>41</c:v>
                </c:pt>
                <c:pt idx="826">
                  <c:v>41</c:v>
                </c:pt>
                <c:pt idx="827">
                  <c:v>41</c:v>
                </c:pt>
                <c:pt idx="828">
                  <c:v>41</c:v>
                </c:pt>
                <c:pt idx="829">
                  <c:v>42</c:v>
                </c:pt>
                <c:pt idx="830">
                  <c:v>42</c:v>
                </c:pt>
                <c:pt idx="831">
                  <c:v>42</c:v>
                </c:pt>
                <c:pt idx="832">
                  <c:v>42</c:v>
                </c:pt>
                <c:pt idx="833">
                  <c:v>42</c:v>
                </c:pt>
                <c:pt idx="834">
                  <c:v>42</c:v>
                </c:pt>
                <c:pt idx="835">
                  <c:v>42</c:v>
                </c:pt>
                <c:pt idx="836">
                  <c:v>42</c:v>
                </c:pt>
                <c:pt idx="837">
                  <c:v>42</c:v>
                </c:pt>
                <c:pt idx="838">
                  <c:v>42</c:v>
                </c:pt>
                <c:pt idx="839">
                  <c:v>42</c:v>
                </c:pt>
                <c:pt idx="840">
                  <c:v>42</c:v>
                </c:pt>
                <c:pt idx="841">
                  <c:v>42</c:v>
                </c:pt>
                <c:pt idx="842">
                  <c:v>42</c:v>
                </c:pt>
                <c:pt idx="843">
                  <c:v>42</c:v>
                </c:pt>
                <c:pt idx="844">
                  <c:v>42</c:v>
                </c:pt>
                <c:pt idx="845">
                  <c:v>42</c:v>
                </c:pt>
                <c:pt idx="846">
                  <c:v>42</c:v>
                </c:pt>
                <c:pt idx="847">
                  <c:v>42</c:v>
                </c:pt>
                <c:pt idx="848">
                  <c:v>42</c:v>
                </c:pt>
                <c:pt idx="849">
                  <c:v>42</c:v>
                </c:pt>
                <c:pt idx="850">
                  <c:v>43</c:v>
                </c:pt>
                <c:pt idx="851">
                  <c:v>43</c:v>
                </c:pt>
                <c:pt idx="852">
                  <c:v>43</c:v>
                </c:pt>
                <c:pt idx="853">
                  <c:v>43</c:v>
                </c:pt>
                <c:pt idx="854">
                  <c:v>42</c:v>
                </c:pt>
                <c:pt idx="855">
                  <c:v>42</c:v>
                </c:pt>
                <c:pt idx="856">
                  <c:v>42</c:v>
                </c:pt>
                <c:pt idx="857">
                  <c:v>43</c:v>
                </c:pt>
                <c:pt idx="858">
                  <c:v>43</c:v>
                </c:pt>
                <c:pt idx="859">
                  <c:v>43</c:v>
                </c:pt>
                <c:pt idx="860">
                  <c:v>43</c:v>
                </c:pt>
                <c:pt idx="861">
                  <c:v>43</c:v>
                </c:pt>
                <c:pt idx="862">
                  <c:v>43</c:v>
                </c:pt>
                <c:pt idx="863">
                  <c:v>43</c:v>
                </c:pt>
                <c:pt idx="864">
                  <c:v>43</c:v>
                </c:pt>
                <c:pt idx="865">
                  <c:v>44</c:v>
                </c:pt>
                <c:pt idx="866">
                  <c:v>44</c:v>
                </c:pt>
                <c:pt idx="867">
                  <c:v>44</c:v>
                </c:pt>
                <c:pt idx="868">
                  <c:v>44</c:v>
                </c:pt>
                <c:pt idx="869">
                  <c:v>44</c:v>
                </c:pt>
                <c:pt idx="870">
                  <c:v>44</c:v>
                </c:pt>
                <c:pt idx="871">
                  <c:v>44</c:v>
                </c:pt>
                <c:pt idx="872">
                  <c:v>45</c:v>
                </c:pt>
                <c:pt idx="873">
                  <c:v>45</c:v>
                </c:pt>
                <c:pt idx="874">
                  <c:v>45</c:v>
                </c:pt>
                <c:pt idx="875">
                  <c:v>44</c:v>
                </c:pt>
                <c:pt idx="876">
                  <c:v>45</c:v>
                </c:pt>
                <c:pt idx="877">
                  <c:v>45</c:v>
                </c:pt>
                <c:pt idx="878">
                  <c:v>45</c:v>
                </c:pt>
                <c:pt idx="879">
                  <c:v>45</c:v>
                </c:pt>
                <c:pt idx="880">
                  <c:v>45</c:v>
                </c:pt>
                <c:pt idx="881">
                  <c:v>45</c:v>
                </c:pt>
                <c:pt idx="882">
                  <c:v>44</c:v>
                </c:pt>
                <c:pt idx="883">
                  <c:v>44</c:v>
                </c:pt>
                <c:pt idx="884">
                  <c:v>45</c:v>
                </c:pt>
                <c:pt idx="885">
                  <c:v>45</c:v>
                </c:pt>
                <c:pt idx="886">
                  <c:v>45</c:v>
                </c:pt>
                <c:pt idx="887">
                  <c:v>45</c:v>
                </c:pt>
                <c:pt idx="888">
                  <c:v>44</c:v>
                </c:pt>
                <c:pt idx="889">
                  <c:v>44</c:v>
                </c:pt>
                <c:pt idx="890">
                  <c:v>44</c:v>
                </c:pt>
                <c:pt idx="891">
                  <c:v>44</c:v>
                </c:pt>
                <c:pt idx="892">
                  <c:v>44</c:v>
                </c:pt>
                <c:pt idx="893">
                  <c:v>43</c:v>
                </c:pt>
                <c:pt idx="894">
                  <c:v>43</c:v>
                </c:pt>
                <c:pt idx="895">
                  <c:v>43</c:v>
                </c:pt>
                <c:pt idx="896">
                  <c:v>43</c:v>
                </c:pt>
                <c:pt idx="897">
                  <c:v>43</c:v>
                </c:pt>
                <c:pt idx="898">
                  <c:v>42</c:v>
                </c:pt>
                <c:pt idx="899">
                  <c:v>42</c:v>
                </c:pt>
                <c:pt idx="900">
                  <c:v>42</c:v>
                </c:pt>
                <c:pt idx="901">
                  <c:v>42</c:v>
                </c:pt>
                <c:pt idx="902">
                  <c:v>42</c:v>
                </c:pt>
                <c:pt idx="903">
                  <c:v>42</c:v>
                </c:pt>
                <c:pt idx="904">
                  <c:v>43</c:v>
                </c:pt>
                <c:pt idx="905">
                  <c:v>42</c:v>
                </c:pt>
                <c:pt idx="906">
                  <c:v>42</c:v>
                </c:pt>
                <c:pt idx="907">
                  <c:v>42</c:v>
                </c:pt>
                <c:pt idx="908">
                  <c:v>42</c:v>
                </c:pt>
                <c:pt idx="909">
                  <c:v>42</c:v>
                </c:pt>
                <c:pt idx="910">
                  <c:v>42</c:v>
                </c:pt>
                <c:pt idx="911">
                  <c:v>42</c:v>
                </c:pt>
                <c:pt idx="912">
                  <c:v>42</c:v>
                </c:pt>
                <c:pt idx="913">
                  <c:v>42</c:v>
                </c:pt>
                <c:pt idx="914">
                  <c:v>42</c:v>
                </c:pt>
                <c:pt idx="915">
                  <c:v>42</c:v>
                </c:pt>
                <c:pt idx="916">
                  <c:v>42</c:v>
                </c:pt>
                <c:pt idx="917">
                  <c:v>42</c:v>
                </c:pt>
                <c:pt idx="918">
                  <c:v>42</c:v>
                </c:pt>
                <c:pt idx="919">
                  <c:v>42</c:v>
                </c:pt>
                <c:pt idx="920">
                  <c:v>42</c:v>
                </c:pt>
                <c:pt idx="921">
                  <c:v>42</c:v>
                </c:pt>
                <c:pt idx="922">
                  <c:v>42</c:v>
                </c:pt>
                <c:pt idx="923">
                  <c:v>42</c:v>
                </c:pt>
                <c:pt idx="924">
                  <c:v>42</c:v>
                </c:pt>
                <c:pt idx="925">
                  <c:v>42</c:v>
                </c:pt>
                <c:pt idx="926">
                  <c:v>42</c:v>
                </c:pt>
                <c:pt idx="927">
                  <c:v>42</c:v>
                </c:pt>
                <c:pt idx="928">
                  <c:v>42</c:v>
                </c:pt>
                <c:pt idx="929">
                  <c:v>42</c:v>
                </c:pt>
                <c:pt idx="930">
                  <c:v>42</c:v>
                </c:pt>
                <c:pt idx="931">
                  <c:v>42</c:v>
                </c:pt>
                <c:pt idx="932">
                  <c:v>42</c:v>
                </c:pt>
                <c:pt idx="933">
                  <c:v>42</c:v>
                </c:pt>
                <c:pt idx="934">
                  <c:v>42</c:v>
                </c:pt>
                <c:pt idx="935">
                  <c:v>42</c:v>
                </c:pt>
                <c:pt idx="936">
                  <c:v>42</c:v>
                </c:pt>
                <c:pt idx="937">
                  <c:v>43</c:v>
                </c:pt>
                <c:pt idx="938">
                  <c:v>43</c:v>
                </c:pt>
                <c:pt idx="939">
                  <c:v>43</c:v>
                </c:pt>
                <c:pt idx="940">
                  <c:v>43</c:v>
                </c:pt>
                <c:pt idx="941">
                  <c:v>43</c:v>
                </c:pt>
                <c:pt idx="942">
                  <c:v>44</c:v>
                </c:pt>
                <c:pt idx="943">
                  <c:v>44</c:v>
                </c:pt>
                <c:pt idx="944">
                  <c:v>44</c:v>
                </c:pt>
                <c:pt idx="945">
                  <c:v>44</c:v>
                </c:pt>
                <c:pt idx="946">
                  <c:v>44</c:v>
                </c:pt>
                <c:pt idx="947">
                  <c:v>44</c:v>
                </c:pt>
                <c:pt idx="948">
                  <c:v>44</c:v>
                </c:pt>
                <c:pt idx="949">
                  <c:v>44</c:v>
                </c:pt>
                <c:pt idx="950">
                  <c:v>44</c:v>
                </c:pt>
                <c:pt idx="951">
                  <c:v>44</c:v>
                </c:pt>
                <c:pt idx="952">
                  <c:v>44</c:v>
                </c:pt>
                <c:pt idx="953">
                  <c:v>44</c:v>
                </c:pt>
                <c:pt idx="954">
                  <c:v>44</c:v>
                </c:pt>
                <c:pt idx="955">
                  <c:v>44</c:v>
                </c:pt>
                <c:pt idx="956">
                  <c:v>44</c:v>
                </c:pt>
                <c:pt idx="957">
                  <c:v>44</c:v>
                </c:pt>
                <c:pt idx="958">
                  <c:v>44</c:v>
                </c:pt>
                <c:pt idx="959">
                  <c:v>45</c:v>
                </c:pt>
                <c:pt idx="960">
                  <c:v>45</c:v>
                </c:pt>
                <c:pt idx="961">
                  <c:v>45</c:v>
                </c:pt>
                <c:pt idx="962">
                  <c:v>45</c:v>
                </c:pt>
                <c:pt idx="963">
                  <c:v>45</c:v>
                </c:pt>
                <c:pt idx="964">
                  <c:v>44</c:v>
                </c:pt>
                <c:pt idx="965">
                  <c:v>44</c:v>
                </c:pt>
                <c:pt idx="966">
                  <c:v>44</c:v>
                </c:pt>
                <c:pt idx="967">
                  <c:v>44</c:v>
                </c:pt>
                <c:pt idx="968">
                  <c:v>44</c:v>
                </c:pt>
                <c:pt idx="969">
                  <c:v>44</c:v>
                </c:pt>
                <c:pt idx="970">
                  <c:v>43</c:v>
                </c:pt>
                <c:pt idx="971">
                  <c:v>43</c:v>
                </c:pt>
                <c:pt idx="972">
                  <c:v>43</c:v>
                </c:pt>
                <c:pt idx="973">
                  <c:v>43</c:v>
                </c:pt>
                <c:pt idx="974">
                  <c:v>43</c:v>
                </c:pt>
                <c:pt idx="975">
                  <c:v>43</c:v>
                </c:pt>
                <c:pt idx="976">
                  <c:v>43</c:v>
                </c:pt>
                <c:pt idx="977">
                  <c:v>42</c:v>
                </c:pt>
                <c:pt idx="978">
                  <c:v>42</c:v>
                </c:pt>
                <c:pt idx="979">
                  <c:v>42</c:v>
                </c:pt>
                <c:pt idx="980">
                  <c:v>42</c:v>
                </c:pt>
                <c:pt idx="981">
                  <c:v>42</c:v>
                </c:pt>
                <c:pt idx="982">
                  <c:v>42</c:v>
                </c:pt>
                <c:pt idx="983">
                  <c:v>42</c:v>
                </c:pt>
                <c:pt idx="984">
                  <c:v>43</c:v>
                </c:pt>
                <c:pt idx="985">
                  <c:v>43</c:v>
                </c:pt>
                <c:pt idx="986">
                  <c:v>43</c:v>
                </c:pt>
                <c:pt idx="987">
                  <c:v>43</c:v>
                </c:pt>
                <c:pt idx="988">
                  <c:v>43</c:v>
                </c:pt>
                <c:pt idx="989">
                  <c:v>43</c:v>
                </c:pt>
                <c:pt idx="990">
                  <c:v>43</c:v>
                </c:pt>
                <c:pt idx="991">
                  <c:v>43</c:v>
                </c:pt>
                <c:pt idx="992">
                  <c:v>43</c:v>
                </c:pt>
                <c:pt idx="993">
                  <c:v>44</c:v>
                </c:pt>
                <c:pt idx="994">
                  <c:v>44</c:v>
                </c:pt>
                <c:pt idx="995">
                  <c:v>44</c:v>
                </c:pt>
                <c:pt idx="996">
                  <c:v>44</c:v>
                </c:pt>
                <c:pt idx="997">
                  <c:v>44</c:v>
                </c:pt>
                <c:pt idx="998">
                  <c:v>44</c:v>
                </c:pt>
                <c:pt idx="999">
                  <c:v>44</c:v>
                </c:pt>
                <c:pt idx="1000">
                  <c:v>44</c:v>
                </c:pt>
                <c:pt idx="1001">
                  <c:v>44</c:v>
                </c:pt>
                <c:pt idx="1002">
                  <c:v>44</c:v>
                </c:pt>
                <c:pt idx="1003">
                  <c:v>44</c:v>
                </c:pt>
                <c:pt idx="1004">
                  <c:v>44</c:v>
                </c:pt>
                <c:pt idx="1005">
                  <c:v>45</c:v>
                </c:pt>
                <c:pt idx="1006">
                  <c:v>45</c:v>
                </c:pt>
                <c:pt idx="1007">
                  <c:v>45</c:v>
                </c:pt>
                <c:pt idx="1008">
                  <c:v>46</c:v>
                </c:pt>
                <c:pt idx="1009">
                  <c:v>46</c:v>
                </c:pt>
                <c:pt idx="1010">
                  <c:v>45</c:v>
                </c:pt>
              </c:numCache>
            </c:numRef>
          </c:val>
          <c:smooth val="0"/>
          <c:extLst>
            <c:ext xmlns:c16="http://schemas.microsoft.com/office/drawing/2014/chart" uri="{C3380CC4-5D6E-409C-BE32-E72D297353CC}">
              <c16:uniqueId val="{00000001-4AF3-421B-BF09-DFB41519E2EC}"/>
            </c:ext>
          </c:extLst>
        </c:ser>
        <c:ser>
          <c:idx val="2"/>
          <c:order val="2"/>
          <c:tx>
            <c:v>green</c:v>
          </c:tx>
          <c:spPr>
            <a:ln w="38100" cap="rnd">
              <a:solidFill>
                <a:srgbClr val="00B050"/>
              </a:solidFill>
              <a:round/>
            </a:ln>
            <a:effectLst/>
          </c:spPr>
          <c:marker>
            <c:symbol val="none"/>
          </c:marker>
          <c:val>
            <c:numRef>
              <c:f>Sheet1!$C$1016:$C$2026</c:f>
              <c:numCache>
                <c:formatCode>General</c:formatCode>
                <c:ptCount val="1011"/>
                <c:pt idx="0">
                  <c:v>49</c:v>
                </c:pt>
                <c:pt idx="1">
                  <c:v>49</c:v>
                </c:pt>
                <c:pt idx="2">
                  <c:v>48</c:v>
                </c:pt>
                <c:pt idx="3">
                  <c:v>48</c:v>
                </c:pt>
                <c:pt idx="4">
                  <c:v>48</c:v>
                </c:pt>
                <c:pt idx="5">
                  <c:v>48</c:v>
                </c:pt>
                <c:pt idx="6">
                  <c:v>48</c:v>
                </c:pt>
                <c:pt idx="7">
                  <c:v>48</c:v>
                </c:pt>
                <c:pt idx="8">
                  <c:v>49</c:v>
                </c:pt>
                <c:pt idx="9">
                  <c:v>49</c:v>
                </c:pt>
                <c:pt idx="10">
                  <c:v>49</c:v>
                </c:pt>
                <c:pt idx="11">
                  <c:v>49</c:v>
                </c:pt>
                <c:pt idx="12">
                  <c:v>49</c:v>
                </c:pt>
                <c:pt idx="13">
                  <c:v>49</c:v>
                </c:pt>
                <c:pt idx="14">
                  <c:v>49</c:v>
                </c:pt>
                <c:pt idx="15">
                  <c:v>49</c:v>
                </c:pt>
                <c:pt idx="16">
                  <c:v>49</c:v>
                </c:pt>
                <c:pt idx="17">
                  <c:v>49</c:v>
                </c:pt>
                <c:pt idx="18">
                  <c:v>48</c:v>
                </c:pt>
                <c:pt idx="19">
                  <c:v>48</c:v>
                </c:pt>
                <c:pt idx="20">
                  <c:v>48</c:v>
                </c:pt>
                <c:pt idx="21">
                  <c:v>48</c:v>
                </c:pt>
                <c:pt idx="22">
                  <c:v>48</c:v>
                </c:pt>
                <c:pt idx="23">
                  <c:v>48</c:v>
                </c:pt>
                <c:pt idx="24">
                  <c:v>48</c:v>
                </c:pt>
                <c:pt idx="25">
                  <c:v>48</c:v>
                </c:pt>
                <c:pt idx="26">
                  <c:v>47</c:v>
                </c:pt>
                <c:pt idx="27">
                  <c:v>47</c:v>
                </c:pt>
                <c:pt idx="28">
                  <c:v>47</c:v>
                </c:pt>
                <c:pt idx="29">
                  <c:v>47</c:v>
                </c:pt>
                <c:pt idx="30">
                  <c:v>48</c:v>
                </c:pt>
                <c:pt idx="31">
                  <c:v>48</c:v>
                </c:pt>
                <c:pt idx="32">
                  <c:v>49</c:v>
                </c:pt>
                <c:pt idx="33">
                  <c:v>49</c:v>
                </c:pt>
                <c:pt idx="34">
                  <c:v>50</c:v>
                </c:pt>
                <c:pt idx="35">
                  <c:v>50</c:v>
                </c:pt>
                <c:pt idx="36">
                  <c:v>49</c:v>
                </c:pt>
                <c:pt idx="37">
                  <c:v>49</c:v>
                </c:pt>
                <c:pt idx="38">
                  <c:v>49</c:v>
                </c:pt>
                <c:pt idx="39">
                  <c:v>49</c:v>
                </c:pt>
                <c:pt idx="40">
                  <c:v>49</c:v>
                </c:pt>
                <c:pt idx="41">
                  <c:v>49</c:v>
                </c:pt>
                <c:pt idx="42">
                  <c:v>50</c:v>
                </c:pt>
                <c:pt idx="43">
                  <c:v>50</c:v>
                </c:pt>
                <c:pt idx="44">
                  <c:v>50</c:v>
                </c:pt>
                <c:pt idx="45">
                  <c:v>50</c:v>
                </c:pt>
                <c:pt idx="46">
                  <c:v>50</c:v>
                </c:pt>
                <c:pt idx="47">
                  <c:v>50</c:v>
                </c:pt>
                <c:pt idx="48">
                  <c:v>50</c:v>
                </c:pt>
                <c:pt idx="49">
                  <c:v>51</c:v>
                </c:pt>
                <c:pt idx="50">
                  <c:v>51</c:v>
                </c:pt>
                <c:pt idx="51">
                  <c:v>51</c:v>
                </c:pt>
                <c:pt idx="52">
                  <c:v>51</c:v>
                </c:pt>
                <c:pt idx="53">
                  <c:v>51</c:v>
                </c:pt>
                <c:pt idx="54">
                  <c:v>51</c:v>
                </c:pt>
                <c:pt idx="55">
                  <c:v>51</c:v>
                </c:pt>
                <c:pt idx="56">
                  <c:v>52</c:v>
                </c:pt>
                <c:pt idx="57">
                  <c:v>52</c:v>
                </c:pt>
                <c:pt idx="58">
                  <c:v>51</c:v>
                </c:pt>
                <c:pt idx="59">
                  <c:v>51</c:v>
                </c:pt>
                <c:pt idx="60">
                  <c:v>51</c:v>
                </c:pt>
                <c:pt idx="61">
                  <c:v>51</c:v>
                </c:pt>
                <c:pt idx="62">
                  <c:v>51</c:v>
                </c:pt>
                <c:pt idx="63">
                  <c:v>51</c:v>
                </c:pt>
                <c:pt idx="64">
                  <c:v>51</c:v>
                </c:pt>
                <c:pt idx="65">
                  <c:v>51</c:v>
                </c:pt>
                <c:pt idx="66">
                  <c:v>51</c:v>
                </c:pt>
                <c:pt idx="67">
                  <c:v>51</c:v>
                </c:pt>
                <c:pt idx="68">
                  <c:v>51</c:v>
                </c:pt>
                <c:pt idx="69">
                  <c:v>51</c:v>
                </c:pt>
                <c:pt idx="70">
                  <c:v>51</c:v>
                </c:pt>
                <c:pt idx="71">
                  <c:v>51</c:v>
                </c:pt>
                <c:pt idx="72">
                  <c:v>51</c:v>
                </c:pt>
                <c:pt idx="73">
                  <c:v>50</c:v>
                </c:pt>
                <c:pt idx="74">
                  <c:v>50</c:v>
                </c:pt>
                <c:pt idx="75">
                  <c:v>50</c:v>
                </c:pt>
                <c:pt idx="76">
                  <c:v>50</c:v>
                </c:pt>
                <c:pt idx="77">
                  <c:v>49</c:v>
                </c:pt>
                <c:pt idx="78">
                  <c:v>50</c:v>
                </c:pt>
                <c:pt idx="79">
                  <c:v>49</c:v>
                </c:pt>
                <c:pt idx="80">
                  <c:v>49</c:v>
                </c:pt>
                <c:pt idx="81">
                  <c:v>50</c:v>
                </c:pt>
                <c:pt idx="82">
                  <c:v>50</c:v>
                </c:pt>
                <c:pt idx="83">
                  <c:v>50</c:v>
                </c:pt>
                <c:pt idx="84">
                  <c:v>50</c:v>
                </c:pt>
                <c:pt idx="85">
                  <c:v>49</c:v>
                </c:pt>
                <c:pt idx="86">
                  <c:v>49</c:v>
                </c:pt>
                <c:pt idx="87">
                  <c:v>49</c:v>
                </c:pt>
                <c:pt idx="88">
                  <c:v>49</c:v>
                </c:pt>
                <c:pt idx="89">
                  <c:v>49</c:v>
                </c:pt>
                <c:pt idx="90">
                  <c:v>49</c:v>
                </c:pt>
                <c:pt idx="91">
                  <c:v>49</c:v>
                </c:pt>
                <c:pt idx="92">
                  <c:v>49</c:v>
                </c:pt>
                <c:pt idx="93">
                  <c:v>49</c:v>
                </c:pt>
                <c:pt idx="94">
                  <c:v>49</c:v>
                </c:pt>
                <c:pt idx="95">
                  <c:v>49</c:v>
                </c:pt>
                <c:pt idx="96">
                  <c:v>49</c:v>
                </c:pt>
                <c:pt idx="97">
                  <c:v>49</c:v>
                </c:pt>
                <c:pt idx="98">
                  <c:v>49</c:v>
                </c:pt>
                <c:pt idx="99">
                  <c:v>48</c:v>
                </c:pt>
                <c:pt idx="100">
                  <c:v>48</c:v>
                </c:pt>
                <c:pt idx="101">
                  <c:v>48</c:v>
                </c:pt>
                <c:pt idx="102">
                  <c:v>48</c:v>
                </c:pt>
                <c:pt idx="103">
                  <c:v>48</c:v>
                </c:pt>
                <c:pt idx="104">
                  <c:v>48</c:v>
                </c:pt>
                <c:pt idx="105">
                  <c:v>48</c:v>
                </c:pt>
                <c:pt idx="106">
                  <c:v>48</c:v>
                </c:pt>
                <c:pt idx="107">
                  <c:v>49</c:v>
                </c:pt>
                <c:pt idx="108">
                  <c:v>49</c:v>
                </c:pt>
                <c:pt idx="109">
                  <c:v>49</c:v>
                </c:pt>
                <c:pt idx="110">
                  <c:v>49</c:v>
                </c:pt>
                <c:pt idx="111">
                  <c:v>48</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51</c:v>
                </c:pt>
                <c:pt idx="130">
                  <c:v>51</c:v>
                </c:pt>
                <c:pt idx="131">
                  <c:v>51</c:v>
                </c:pt>
                <c:pt idx="132">
                  <c:v>50</c:v>
                </c:pt>
                <c:pt idx="133">
                  <c:v>51</c:v>
                </c:pt>
                <c:pt idx="134">
                  <c:v>51</c:v>
                </c:pt>
                <c:pt idx="135">
                  <c:v>51</c:v>
                </c:pt>
                <c:pt idx="136">
                  <c:v>50</c:v>
                </c:pt>
                <c:pt idx="137">
                  <c:v>50</c:v>
                </c:pt>
                <c:pt idx="138">
                  <c:v>50</c:v>
                </c:pt>
                <c:pt idx="139">
                  <c:v>51</c:v>
                </c:pt>
                <c:pt idx="140">
                  <c:v>51</c:v>
                </c:pt>
                <c:pt idx="141">
                  <c:v>51</c:v>
                </c:pt>
                <c:pt idx="142">
                  <c:v>50</c:v>
                </c:pt>
                <c:pt idx="143">
                  <c:v>50</c:v>
                </c:pt>
                <c:pt idx="144">
                  <c:v>51</c:v>
                </c:pt>
                <c:pt idx="145">
                  <c:v>51</c:v>
                </c:pt>
                <c:pt idx="146">
                  <c:v>51</c:v>
                </c:pt>
                <c:pt idx="147">
                  <c:v>50</c:v>
                </c:pt>
                <c:pt idx="148">
                  <c:v>50</c:v>
                </c:pt>
                <c:pt idx="149">
                  <c:v>50</c:v>
                </c:pt>
                <c:pt idx="150">
                  <c:v>50</c:v>
                </c:pt>
                <c:pt idx="151">
                  <c:v>50</c:v>
                </c:pt>
                <c:pt idx="152">
                  <c:v>50</c:v>
                </c:pt>
                <c:pt idx="153">
                  <c:v>50</c:v>
                </c:pt>
                <c:pt idx="154">
                  <c:v>49</c:v>
                </c:pt>
                <c:pt idx="155">
                  <c:v>49</c:v>
                </c:pt>
                <c:pt idx="156">
                  <c:v>49</c:v>
                </c:pt>
                <c:pt idx="157">
                  <c:v>49</c:v>
                </c:pt>
                <c:pt idx="158">
                  <c:v>49</c:v>
                </c:pt>
                <c:pt idx="159">
                  <c:v>49</c:v>
                </c:pt>
                <c:pt idx="160">
                  <c:v>49</c:v>
                </c:pt>
                <c:pt idx="161">
                  <c:v>49</c:v>
                </c:pt>
                <c:pt idx="162">
                  <c:v>49</c:v>
                </c:pt>
                <c:pt idx="163">
                  <c:v>49</c:v>
                </c:pt>
                <c:pt idx="164">
                  <c:v>49</c:v>
                </c:pt>
                <c:pt idx="165">
                  <c:v>49</c:v>
                </c:pt>
                <c:pt idx="166">
                  <c:v>50</c:v>
                </c:pt>
                <c:pt idx="167">
                  <c:v>50</c:v>
                </c:pt>
                <c:pt idx="168">
                  <c:v>50</c:v>
                </c:pt>
                <c:pt idx="169">
                  <c:v>49</c:v>
                </c:pt>
                <c:pt idx="170">
                  <c:v>49</c:v>
                </c:pt>
                <c:pt idx="171">
                  <c:v>49</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49</c:v>
                </c:pt>
                <c:pt idx="204">
                  <c:v>49</c:v>
                </c:pt>
                <c:pt idx="205">
                  <c:v>49</c:v>
                </c:pt>
                <c:pt idx="206">
                  <c:v>49</c:v>
                </c:pt>
                <c:pt idx="207">
                  <c:v>49</c:v>
                </c:pt>
                <c:pt idx="208">
                  <c:v>49</c:v>
                </c:pt>
                <c:pt idx="209">
                  <c:v>49</c:v>
                </c:pt>
                <c:pt idx="210">
                  <c:v>49</c:v>
                </c:pt>
                <c:pt idx="211">
                  <c:v>49</c:v>
                </c:pt>
                <c:pt idx="212">
                  <c:v>49</c:v>
                </c:pt>
                <c:pt idx="213">
                  <c:v>49</c:v>
                </c:pt>
                <c:pt idx="214">
                  <c:v>49</c:v>
                </c:pt>
                <c:pt idx="215">
                  <c:v>49</c:v>
                </c:pt>
                <c:pt idx="216">
                  <c:v>49</c:v>
                </c:pt>
                <c:pt idx="217">
                  <c:v>49</c:v>
                </c:pt>
                <c:pt idx="218">
                  <c:v>49</c:v>
                </c:pt>
                <c:pt idx="219">
                  <c:v>49</c:v>
                </c:pt>
                <c:pt idx="220">
                  <c:v>49</c:v>
                </c:pt>
                <c:pt idx="221">
                  <c:v>49</c:v>
                </c:pt>
                <c:pt idx="222">
                  <c:v>49</c:v>
                </c:pt>
                <c:pt idx="223">
                  <c:v>49</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51</c:v>
                </c:pt>
                <c:pt idx="237">
                  <c:v>51</c:v>
                </c:pt>
                <c:pt idx="238">
                  <c:v>51</c:v>
                </c:pt>
                <c:pt idx="239">
                  <c:v>51</c:v>
                </c:pt>
                <c:pt idx="240">
                  <c:v>51</c:v>
                </c:pt>
                <c:pt idx="241">
                  <c:v>51</c:v>
                </c:pt>
                <c:pt idx="242">
                  <c:v>51</c:v>
                </c:pt>
                <c:pt idx="243">
                  <c:v>51</c:v>
                </c:pt>
                <c:pt idx="244">
                  <c:v>52</c:v>
                </c:pt>
                <c:pt idx="245">
                  <c:v>52</c:v>
                </c:pt>
                <c:pt idx="246">
                  <c:v>52</c:v>
                </c:pt>
                <c:pt idx="247">
                  <c:v>52</c:v>
                </c:pt>
                <c:pt idx="248">
                  <c:v>52</c:v>
                </c:pt>
                <c:pt idx="249">
                  <c:v>52</c:v>
                </c:pt>
                <c:pt idx="250">
                  <c:v>52</c:v>
                </c:pt>
                <c:pt idx="251">
                  <c:v>51</c:v>
                </c:pt>
                <c:pt idx="252">
                  <c:v>51</c:v>
                </c:pt>
                <c:pt idx="253">
                  <c:v>51</c:v>
                </c:pt>
                <c:pt idx="254">
                  <c:v>51</c:v>
                </c:pt>
                <c:pt idx="255">
                  <c:v>51</c:v>
                </c:pt>
                <c:pt idx="256">
                  <c:v>50</c:v>
                </c:pt>
                <c:pt idx="257">
                  <c:v>50</c:v>
                </c:pt>
                <c:pt idx="258">
                  <c:v>50</c:v>
                </c:pt>
                <c:pt idx="259">
                  <c:v>49</c:v>
                </c:pt>
                <c:pt idx="260">
                  <c:v>49</c:v>
                </c:pt>
                <c:pt idx="261">
                  <c:v>49</c:v>
                </c:pt>
                <c:pt idx="262">
                  <c:v>50</c:v>
                </c:pt>
                <c:pt idx="263">
                  <c:v>50</c:v>
                </c:pt>
                <c:pt idx="264">
                  <c:v>49</c:v>
                </c:pt>
                <c:pt idx="265">
                  <c:v>49</c:v>
                </c:pt>
                <c:pt idx="266">
                  <c:v>49</c:v>
                </c:pt>
                <c:pt idx="267">
                  <c:v>48</c:v>
                </c:pt>
                <c:pt idx="268">
                  <c:v>48</c:v>
                </c:pt>
                <c:pt idx="269">
                  <c:v>48</c:v>
                </c:pt>
                <c:pt idx="270">
                  <c:v>48</c:v>
                </c:pt>
                <c:pt idx="271">
                  <c:v>47</c:v>
                </c:pt>
                <c:pt idx="272">
                  <c:v>47</c:v>
                </c:pt>
                <c:pt idx="273">
                  <c:v>47</c:v>
                </c:pt>
                <c:pt idx="274">
                  <c:v>47</c:v>
                </c:pt>
                <c:pt idx="275">
                  <c:v>47</c:v>
                </c:pt>
                <c:pt idx="276">
                  <c:v>47</c:v>
                </c:pt>
                <c:pt idx="277">
                  <c:v>47</c:v>
                </c:pt>
                <c:pt idx="278">
                  <c:v>47</c:v>
                </c:pt>
                <c:pt idx="279">
                  <c:v>47</c:v>
                </c:pt>
                <c:pt idx="280">
                  <c:v>47</c:v>
                </c:pt>
                <c:pt idx="281">
                  <c:v>48</c:v>
                </c:pt>
                <c:pt idx="282">
                  <c:v>48</c:v>
                </c:pt>
                <c:pt idx="283">
                  <c:v>48</c:v>
                </c:pt>
                <c:pt idx="284">
                  <c:v>49</c:v>
                </c:pt>
                <c:pt idx="285">
                  <c:v>49</c:v>
                </c:pt>
                <c:pt idx="286">
                  <c:v>49</c:v>
                </c:pt>
                <c:pt idx="287">
                  <c:v>49</c:v>
                </c:pt>
                <c:pt idx="288">
                  <c:v>49</c:v>
                </c:pt>
                <c:pt idx="289">
                  <c:v>50</c:v>
                </c:pt>
                <c:pt idx="290">
                  <c:v>50</c:v>
                </c:pt>
                <c:pt idx="291">
                  <c:v>50</c:v>
                </c:pt>
                <c:pt idx="292">
                  <c:v>50</c:v>
                </c:pt>
                <c:pt idx="293">
                  <c:v>50</c:v>
                </c:pt>
                <c:pt idx="294">
                  <c:v>51</c:v>
                </c:pt>
                <c:pt idx="295">
                  <c:v>51</c:v>
                </c:pt>
                <c:pt idx="296">
                  <c:v>51</c:v>
                </c:pt>
                <c:pt idx="297">
                  <c:v>52</c:v>
                </c:pt>
                <c:pt idx="298">
                  <c:v>52</c:v>
                </c:pt>
                <c:pt idx="299">
                  <c:v>52</c:v>
                </c:pt>
                <c:pt idx="300">
                  <c:v>52</c:v>
                </c:pt>
                <c:pt idx="301">
                  <c:v>53</c:v>
                </c:pt>
                <c:pt idx="302">
                  <c:v>53</c:v>
                </c:pt>
                <c:pt idx="303">
                  <c:v>53</c:v>
                </c:pt>
                <c:pt idx="304">
                  <c:v>53</c:v>
                </c:pt>
                <c:pt idx="305">
                  <c:v>53</c:v>
                </c:pt>
                <c:pt idx="306">
                  <c:v>53</c:v>
                </c:pt>
                <c:pt idx="307">
                  <c:v>53</c:v>
                </c:pt>
                <c:pt idx="308">
                  <c:v>53</c:v>
                </c:pt>
                <c:pt idx="309">
                  <c:v>53</c:v>
                </c:pt>
                <c:pt idx="310">
                  <c:v>53</c:v>
                </c:pt>
                <c:pt idx="311">
                  <c:v>53</c:v>
                </c:pt>
                <c:pt idx="312">
                  <c:v>53</c:v>
                </c:pt>
                <c:pt idx="313">
                  <c:v>53</c:v>
                </c:pt>
                <c:pt idx="314">
                  <c:v>53</c:v>
                </c:pt>
                <c:pt idx="315">
                  <c:v>53</c:v>
                </c:pt>
                <c:pt idx="316">
                  <c:v>53</c:v>
                </c:pt>
                <c:pt idx="317">
                  <c:v>53</c:v>
                </c:pt>
                <c:pt idx="318">
                  <c:v>53</c:v>
                </c:pt>
                <c:pt idx="319">
                  <c:v>53</c:v>
                </c:pt>
                <c:pt idx="320">
                  <c:v>53</c:v>
                </c:pt>
                <c:pt idx="321">
                  <c:v>53</c:v>
                </c:pt>
                <c:pt idx="322">
                  <c:v>53</c:v>
                </c:pt>
                <c:pt idx="323">
                  <c:v>53</c:v>
                </c:pt>
                <c:pt idx="324">
                  <c:v>54</c:v>
                </c:pt>
                <c:pt idx="325">
                  <c:v>54</c:v>
                </c:pt>
                <c:pt idx="326">
                  <c:v>54</c:v>
                </c:pt>
                <c:pt idx="327">
                  <c:v>54</c:v>
                </c:pt>
                <c:pt idx="328">
                  <c:v>55</c:v>
                </c:pt>
                <c:pt idx="329">
                  <c:v>55</c:v>
                </c:pt>
                <c:pt idx="330">
                  <c:v>55</c:v>
                </c:pt>
                <c:pt idx="331">
                  <c:v>56</c:v>
                </c:pt>
                <c:pt idx="332">
                  <c:v>56</c:v>
                </c:pt>
                <c:pt idx="333">
                  <c:v>56</c:v>
                </c:pt>
                <c:pt idx="334">
                  <c:v>57</c:v>
                </c:pt>
                <c:pt idx="335">
                  <c:v>57</c:v>
                </c:pt>
                <c:pt idx="336">
                  <c:v>58</c:v>
                </c:pt>
                <c:pt idx="337">
                  <c:v>59</c:v>
                </c:pt>
                <c:pt idx="338">
                  <c:v>60</c:v>
                </c:pt>
                <c:pt idx="339">
                  <c:v>61</c:v>
                </c:pt>
                <c:pt idx="340">
                  <c:v>62</c:v>
                </c:pt>
                <c:pt idx="341">
                  <c:v>62</c:v>
                </c:pt>
                <c:pt idx="342">
                  <c:v>63</c:v>
                </c:pt>
                <c:pt idx="343">
                  <c:v>64</c:v>
                </c:pt>
                <c:pt idx="344">
                  <c:v>65</c:v>
                </c:pt>
                <c:pt idx="345">
                  <c:v>66</c:v>
                </c:pt>
                <c:pt idx="346">
                  <c:v>68</c:v>
                </c:pt>
                <c:pt idx="347">
                  <c:v>69</c:v>
                </c:pt>
                <c:pt idx="348">
                  <c:v>71</c:v>
                </c:pt>
                <c:pt idx="349">
                  <c:v>72</c:v>
                </c:pt>
                <c:pt idx="350">
                  <c:v>72</c:v>
                </c:pt>
                <c:pt idx="351">
                  <c:v>74</c:v>
                </c:pt>
                <c:pt idx="352">
                  <c:v>75</c:v>
                </c:pt>
                <c:pt idx="353">
                  <c:v>77</c:v>
                </c:pt>
                <c:pt idx="354">
                  <c:v>78</c:v>
                </c:pt>
                <c:pt idx="355">
                  <c:v>80</c:v>
                </c:pt>
                <c:pt idx="356">
                  <c:v>82</c:v>
                </c:pt>
                <c:pt idx="357">
                  <c:v>84</c:v>
                </c:pt>
                <c:pt idx="358">
                  <c:v>85</c:v>
                </c:pt>
                <c:pt idx="359">
                  <c:v>86</c:v>
                </c:pt>
                <c:pt idx="360">
                  <c:v>87</c:v>
                </c:pt>
                <c:pt idx="361">
                  <c:v>88</c:v>
                </c:pt>
                <c:pt idx="362">
                  <c:v>89</c:v>
                </c:pt>
                <c:pt idx="363">
                  <c:v>91</c:v>
                </c:pt>
                <c:pt idx="364">
                  <c:v>94</c:v>
                </c:pt>
                <c:pt idx="365">
                  <c:v>96</c:v>
                </c:pt>
                <c:pt idx="366">
                  <c:v>98</c:v>
                </c:pt>
                <c:pt idx="367">
                  <c:v>101</c:v>
                </c:pt>
                <c:pt idx="368">
                  <c:v>103</c:v>
                </c:pt>
                <c:pt idx="369">
                  <c:v>106</c:v>
                </c:pt>
                <c:pt idx="370">
                  <c:v>108</c:v>
                </c:pt>
                <c:pt idx="371">
                  <c:v>111</c:v>
                </c:pt>
                <c:pt idx="372">
                  <c:v>113</c:v>
                </c:pt>
                <c:pt idx="373">
                  <c:v>115</c:v>
                </c:pt>
                <c:pt idx="374">
                  <c:v>116</c:v>
                </c:pt>
                <c:pt idx="375">
                  <c:v>118</c:v>
                </c:pt>
                <c:pt idx="376">
                  <c:v>119</c:v>
                </c:pt>
                <c:pt idx="377">
                  <c:v>122</c:v>
                </c:pt>
                <c:pt idx="378">
                  <c:v>124</c:v>
                </c:pt>
                <c:pt idx="379">
                  <c:v>126</c:v>
                </c:pt>
                <c:pt idx="380">
                  <c:v>126</c:v>
                </c:pt>
                <c:pt idx="381">
                  <c:v>129</c:v>
                </c:pt>
                <c:pt idx="382">
                  <c:v>131</c:v>
                </c:pt>
                <c:pt idx="383">
                  <c:v>132</c:v>
                </c:pt>
                <c:pt idx="384">
                  <c:v>135</c:v>
                </c:pt>
                <c:pt idx="385">
                  <c:v>137</c:v>
                </c:pt>
                <c:pt idx="386">
                  <c:v>138</c:v>
                </c:pt>
                <c:pt idx="387">
                  <c:v>140</c:v>
                </c:pt>
                <c:pt idx="388">
                  <c:v>142</c:v>
                </c:pt>
                <c:pt idx="389">
                  <c:v>144</c:v>
                </c:pt>
                <c:pt idx="390">
                  <c:v>148</c:v>
                </c:pt>
                <c:pt idx="391">
                  <c:v>150</c:v>
                </c:pt>
                <c:pt idx="392">
                  <c:v>152</c:v>
                </c:pt>
                <c:pt idx="393">
                  <c:v>154</c:v>
                </c:pt>
                <c:pt idx="394">
                  <c:v>157</c:v>
                </c:pt>
                <c:pt idx="395">
                  <c:v>159</c:v>
                </c:pt>
                <c:pt idx="396">
                  <c:v>161</c:v>
                </c:pt>
                <c:pt idx="397">
                  <c:v>164</c:v>
                </c:pt>
                <c:pt idx="398">
                  <c:v>166</c:v>
                </c:pt>
                <c:pt idx="399">
                  <c:v>169</c:v>
                </c:pt>
                <c:pt idx="400">
                  <c:v>171</c:v>
                </c:pt>
                <c:pt idx="401">
                  <c:v>174</c:v>
                </c:pt>
                <c:pt idx="402">
                  <c:v>177</c:v>
                </c:pt>
                <c:pt idx="403">
                  <c:v>181</c:v>
                </c:pt>
                <c:pt idx="404">
                  <c:v>184</c:v>
                </c:pt>
                <c:pt idx="405">
                  <c:v>188</c:v>
                </c:pt>
                <c:pt idx="406">
                  <c:v>191</c:v>
                </c:pt>
                <c:pt idx="407">
                  <c:v>194</c:v>
                </c:pt>
                <c:pt idx="408">
                  <c:v>198</c:v>
                </c:pt>
                <c:pt idx="409">
                  <c:v>201</c:v>
                </c:pt>
                <c:pt idx="410">
                  <c:v>201</c:v>
                </c:pt>
                <c:pt idx="411">
                  <c:v>204</c:v>
                </c:pt>
                <c:pt idx="412">
                  <c:v>208</c:v>
                </c:pt>
                <c:pt idx="413">
                  <c:v>213</c:v>
                </c:pt>
                <c:pt idx="414">
                  <c:v>216</c:v>
                </c:pt>
                <c:pt idx="415">
                  <c:v>220</c:v>
                </c:pt>
                <c:pt idx="416">
                  <c:v>224</c:v>
                </c:pt>
                <c:pt idx="417">
                  <c:v>228</c:v>
                </c:pt>
                <c:pt idx="418">
                  <c:v>232</c:v>
                </c:pt>
                <c:pt idx="419">
                  <c:v>236</c:v>
                </c:pt>
                <c:pt idx="420">
                  <c:v>239</c:v>
                </c:pt>
                <c:pt idx="421">
                  <c:v>244</c:v>
                </c:pt>
                <c:pt idx="422">
                  <c:v>248</c:v>
                </c:pt>
                <c:pt idx="423">
                  <c:v>252</c:v>
                </c:pt>
                <c:pt idx="424">
                  <c:v>256</c:v>
                </c:pt>
                <c:pt idx="425">
                  <c:v>259</c:v>
                </c:pt>
                <c:pt idx="426">
                  <c:v>262</c:v>
                </c:pt>
                <c:pt idx="427">
                  <c:v>266</c:v>
                </c:pt>
                <c:pt idx="428">
                  <c:v>269</c:v>
                </c:pt>
                <c:pt idx="429">
                  <c:v>272</c:v>
                </c:pt>
                <c:pt idx="430">
                  <c:v>275</c:v>
                </c:pt>
                <c:pt idx="431">
                  <c:v>278</c:v>
                </c:pt>
                <c:pt idx="432">
                  <c:v>281</c:v>
                </c:pt>
                <c:pt idx="433">
                  <c:v>283</c:v>
                </c:pt>
                <c:pt idx="434">
                  <c:v>286</c:v>
                </c:pt>
                <c:pt idx="435">
                  <c:v>288</c:v>
                </c:pt>
                <c:pt idx="436">
                  <c:v>290</c:v>
                </c:pt>
                <c:pt idx="437">
                  <c:v>291</c:v>
                </c:pt>
                <c:pt idx="438">
                  <c:v>291</c:v>
                </c:pt>
                <c:pt idx="439">
                  <c:v>292</c:v>
                </c:pt>
                <c:pt idx="440">
                  <c:v>292</c:v>
                </c:pt>
                <c:pt idx="441">
                  <c:v>294</c:v>
                </c:pt>
                <c:pt idx="442">
                  <c:v>295</c:v>
                </c:pt>
                <c:pt idx="443">
                  <c:v>295</c:v>
                </c:pt>
                <c:pt idx="444">
                  <c:v>296</c:v>
                </c:pt>
                <c:pt idx="445">
                  <c:v>297</c:v>
                </c:pt>
                <c:pt idx="446">
                  <c:v>297</c:v>
                </c:pt>
                <c:pt idx="447">
                  <c:v>299</c:v>
                </c:pt>
                <c:pt idx="448">
                  <c:v>300</c:v>
                </c:pt>
                <c:pt idx="449">
                  <c:v>300</c:v>
                </c:pt>
                <c:pt idx="450">
                  <c:v>300</c:v>
                </c:pt>
                <c:pt idx="451">
                  <c:v>300</c:v>
                </c:pt>
                <c:pt idx="452">
                  <c:v>300</c:v>
                </c:pt>
                <c:pt idx="453">
                  <c:v>299</c:v>
                </c:pt>
                <c:pt idx="454">
                  <c:v>297</c:v>
                </c:pt>
                <c:pt idx="455">
                  <c:v>297</c:v>
                </c:pt>
                <c:pt idx="456">
                  <c:v>297</c:v>
                </c:pt>
                <c:pt idx="457">
                  <c:v>296</c:v>
                </c:pt>
                <c:pt idx="458">
                  <c:v>296</c:v>
                </c:pt>
                <c:pt idx="459">
                  <c:v>295</c:v>
                </c:pt>
                <c:pt idx="460">
                  <c:v>294</c:v>
                </c:pt>
                <c:pt idx="461">
                  <c:v>293</c:v>
                </c:pt>
                <c:pt idx="462">
                  <c:v>291</c:v>
                </c:pt>
                <c:pt idx="463">
                  <c:v>289</c:v>
                </c:pt>
                <c:pt idx="464">
                  <c:v>288</c:v>
                </c:pt>
                <c:pt idx="465">
                  <c:v>287</c:v>
                </c:pt>
                <c:pt idx="466">
                  <c:v>286</c:v>
                </c:pt>
                <c:pt idx="467">
                  <c:v>286</c:v>
                </c:pt>
                <c:pt idx="468">
                  <c:v>284</c:v>
                </c:pt>
                <c:pt idx="469">
                  <c:v>284</c:v>
                </c:pt>
                <c:pt idx="470">
                  <c:v>284</c:v>
                </c:pt>
                <c:pt idx="471">
                  <c:v>282</c:v>
                </c:pt>
                <c:pt idx="472">
                  <c:v>280</c:v>
                </c:pt>
                <c:pt idx="473">
                  <c:v>278</c:v>
                </c:pt>
                <c:pt idx="474">
                  <c:v>277</c:v>
                </c:pt>
                <c:pt idx="475">
                  <c:v>275</c:v>
                </c:pt>
                <c:pt idx="476">
                  <c:v>273</c:v>
                </c:pt>
                <c:pt idx="477">
                  <c:v>271</c:v>
                </c:pt>
                <c:pt idx="478">
                  <c:v>269</c:v>
                </c:pt>
                <c:pt idx="479">
                  <c:v>267</c:v>
                </c:pt>
                <c:pt idx="480">
                  <c:v>264</c:v>
                </c:pt>
                <c:pt idx="481">
                  <c:v>261</c:v>
                </c:pt>
                <c:pt idx="482">
                  <c:v>259</c:v>
                </c:pt>
                <c:pt idx="483">
                  <c:v>256</c:v>
                </c:pt>
                <c:pt idx="484">
                  <c:v>254</c:v>
                </c:pt>
                <c:pt idx="485">
                  <c:v>251</c:v>
                </c:pt>
                <c:pt idx="486">
                  <c:v>247</c:v>
                </c:pt>
                <c:pt idx="487">
                  <c:v>244</c:v>
                </c:pt>
                <c:pt idx="488">
                  <c:v>239</c:v>
                </c:pt>
                <c:pt idx="489">
                  <c:v>236</c:v>
                </c:pt>
                <c:pt idx="490">
                  <c:v>231</c:v>
                </c:pt>
                <c:pt idx="491">
                  <c:v>228</c:v>
                </c:pt>
                <c:pt idx="492">
                  <c:v>225</c:v>
                </c:pt>
                <c:pt idx="493">
                  <c:v>222</c:v>
                </c:pt>
                <c:pt idx="494">
                  <c:v>219</c:v>
                </c:pt>
                <c:pt idx="495">
                  <c:v>216</c:v>
                </c:pt>
                <c:pt idx="496">
                  <c:v>212</c:v>
                </c:pt>
                <c:pt idx="497">
                  <c:v>209</c:v>
                </c:pt>
                <c:pt idx="498">
                  <c:v>207</c:v>
                </c:pt>
                <c:pt idx="499">
                  <c:v>203</c:v>
                </c:pt>
                <c:pt idx="500">
                  <c:v>203</c:v>
                </c:pt>
                <c:pt idx="501">
                  <c:v>199</c:v>
                </c:pt>
                <c:pt idx="502">
                  <c:v>195</c:v>
                </c:pt>
                <c:pt idx="503">
                  <c:v>191</c:v>
                </c:pt>
                <c:pt idx="504">
                  <c:v>187</c:v>
                </c:pt>
                <c:pt idx="505">
                  <c:v>182</c:v>
                </c:pt>
                <c:pt idx="506">
                  <c:v>177</c:v>
                </c:pt>
                <c:pt idx="507">
                  <c:v>172</c:v>
                </c:pt>
                <c:pt idx="508">
                  <c:v>168</c:v>
                </c:pt>
                <c:pt idx="509">
                  <c:v>163</c:v>
                </c:pt>
                <c:pt idx="510">
                  <c:v>160</c:v>
                </c:pt>
                <c:pt idx="511">
                  <c:v>156</c:v>
                </c:pt>
                <c:pt idx="512">
                  <c:v>152</c:v>
                </c:pt>
                <c:pt idx="513">
                  <c:v>148</c:v>
                </c:pt>
                <c:pt idx="514">
                  <c:v>143</c:v>
                </c:pt>
                <c:pt idx="515">
                  <c:v>139</c:v>
                </c:pt>
                <c:pt idx="516">
                  <c:v>135</c:v>
                </c:pt>
                <c:pt idx="517">
                  <c:v>131</c:v>
                </c:pt>
                <c:pt idx="518">
                  <c:v>127</c:v>
                </c:pt>
                <c:pt idx="519">
                  <c:v>123</c:v>
                </c:pt>
                <c:pt idx="520">
                  <c:v>121</c:v>
                </c:pt>
                <c:pt idx="521">
                  <c:v>117</c:v>
                </c:pt>
                <c:pt idx="522">
                  <c:v>112</c:v>
                </c:pt>
                <c:pt idx="523">
                  <c:v>108</c:v>
                </c:pt>
                <c:pt idx="524">
                  <c:v>104</c:v>
                </c:pt>
                <c:pt idx="525">
                  <c:v>99</c:v>
                </c:pt>
                <c:pt idx="526">
                  <c:v>95</c:v>
                </c:pt>
                <c:pt idx="527">
                  <c:v>91</c:v>
                </c:pt>
                <c:pt idx="528">
                  <c:v>87</c:v>
                </c:pt>
                <c:pt idx="529">
                  <c:v>83</c:v>
                </c:pt>
                <c:pt idx="530">
                  <c:v>83</c:v>
                </c:pt>
                <c:pt idx="531">
                  <c:v>79</c:v>
                </c:pt>
                <c:pt idx="532">
                  <c:v>76</c:v>
                </c:pt>
                <c:pt idx="533">
                  <c:v>73</c:v>
                </c:pt>
                <c:pt idx="534">
                  <c:v>70</c:v>
                </c:pt>
                <c:pt idx="535">
                  <c:v>68</c:v>
                </c:pt>
                <c:pt idx="536">
                  <c:v>67</c:v>
                </c:pt>
                <c:pt idx="537">
                  <c:v>65</c:v>
                </c:pt>
                <c:pt idx="538">
                  <c:v>63</c:v>
                </c:pt>
                <c:pt idx="539">
                  <c:v>61</c:v>
                </c:pt>
                <c:pt idx="540">
                  <c:v>60</c:v>
                </c:pt>
                <c:pt idx="541">
                  <c:v>58</c:v>
                </c:pt>
                <c:pt idx="542">
                  <c:v>57</c:v>
                </c:pt>
                <c:pt idx="543">
                  <c:v>56</c:v>
                </c:pt>
                <c:pt idx="544">
                  <c:v>55</c:v>
                </c:pt>
                <c:pt idx="545">
                  <c:v>54</c:v>
                </c:pt>
                <c:pt idx="546">
                  <c:v>53</c:v>
                </c:pt>
                <c:pt idx="547">
                  <c:v>53</c:v>
                </c:pt>
                <c:pt idx="548">
                  <c:v>52</c:v>
                </c:pt>
                <c:pt idx="549">
                  <c:v>52</c:v>
                </c:pt>
                <c:pt idx="550">
                  <c:v>52</c:v>
                </c:pt>
                <c:pt idx="551">
                  <c:v>51</c:v>
                </c:pt>
                <c:pt idx="552">
                  <c:v>51</c:v>
                </c:pt>
                <c:pt idx="553">
                  <c:v>50</c:v>
                </c:pt>
                <c:pt idx="554">
                  <c:v>50</c:v>
                </c:pt>
                <c:pt idx="555">
                  <c:v>50</c:v>
                </c:pt>
                <c:pt idx="556">
                  <c:v>50</c:v>
                </c:pt>
                <c:pt idx="557">
                  <c:v>50</c:v>
                </c:pt>
                <c:pt idx="558">
                  <c:v>50</c:v>
                </c:pt>
                <c:pt idx="559">
                  <c:v>50</c:v>
                </c:pt>
                <c:pt idx="560">
                  <c:v>50</c:v>
                </c:pt>
                <c:pt idx="561">
                  <c:v>50</c:v>
                </c:pt>
                <c:pt idx="562">
                  <c:v>49</c:v>
                </c:pt>
                <c:pt idx="563">
                  <c:v>50</c:v>
                </c:pt>
                <c:pt idx="564">
                  <c:v>50</c:v>
                </c:pt>
                <c:pt idx="565">
                  <c:v>50</c:v>
                </c:pt>
                <c:pt idx="566">
                  <c:v>50</c:v>
                </c:pt>
                <c:pt idx="567">
                  <c:v>50</c:v>
                </c:pt>
                <c:pt idx="568">
                  <c:v>49</c:v>
                </c:pt>
                <c:pt idx="569">
                  <c:v>49</c:v>
                </c:pt>
                <c:pt idx="570">
                  <c:v>49</c:v>
                </c:pt>
                <c:pt idx="571">
                  <c:v>49</c:v>
                </c:pt>
                <c:pt idx="572">
                  <c:v>49</c:v>
                </c:pt>
                <c:pt idx="573">
                  <c:v>49</c:v>
                </c:pt>
                <c:pt idx="574">
                  <c:v>50</c:v>
                </c:pt>
                <c:pt idx="575">
                  <c:v>50</c:v>
                </c:pt>
                <c:pt idx="576">
                  <c:v>49</c:v>
                </c:pt>
                <c:pt idx="577">
                  <c:v>49</c:v>
                </c:pt>
                <c:pt idx="578">
                  <c:v>49</c:v>
                </c:pt>
                <c:pt idx="579">
                  <c:v>49</c:v>
                </c:pt>
                <c:pt idx="580">
                  <c:v>49</c:v>
                </c:pt>
                <c:pt idx="581">
                  <c:v>49</c:v>
                </c:pt>
                <c:pt idx="582">
                  <c:v>49</c:v>
                </c:pt>
                <c:pt idx="583">
                  <c:v>49</c:v>
                </c:pt>
                <c:pt idx="584">
                  <c:v>50</c:v>
                </c:pt>
                <c:pt idx="585">
                  <c:v>50</c:v>
                </c:pt>
                <c:pt idx="586">
                  <c:v>50</c:v>
                </c:pt>
                <c:pt idx="587">
                  <c:v>50</c:v>
                </c:pt>
                <c:pt idx="588">
                  <c:v>50</c:v>
                </c:pt>
                <c:pt idx="589">
                  <c:v>50</c:v>
                </c:pt>
                <c:pt idx="590">
                  <c:v>50</c:v>
                </c:pt>
                <c:pt idx="591">
                  <c:v>50</c:v>
                </c:pt>
                <c:pt idx="592">
                  <c:v>50</c:v>
                </c:pt>
                <c:pt idx="593">
                  <c:v>50</c:v>
                </c:pt>
                <c:pt idx="594">
                  <c:v>50</c:v>
                </c:pt>
                <c:pt idx="595">
                  <c:v>50</c:v>
                </c:pt>
                <c:pt idx="596">
                  <c:v>50</c:v>
                </c:pt>
                <c:pt idx="597">
                  <c:v>50</c:v>
                </c:pt>
                <c:pt idx="598">
                  <c:v>50</c:v>
                </c:pt>
                <c:pt idx="599">
                  <c:v>51</c:v>
                </c:pt>
                <c:pt idx="600">
                  <c:v>51</c:v>
                </c:pt>
                <c:pt idx="601">
                  <c:v>51</c:v>
                </c:pt>
                <c:pt idx="602">
                  <c:v>50</c:v>
                </c:pt>
                <c:pt idx="603">
                  <c:v>50</c:v>
                </c:pt>
                <c:pt idx="604">
                  <c:v>50</c:v>
                </c:pt>
                <c:pt idx="605">
                  <c:v>50</c:v>
                </c:pt>
                <c:pt idx="606">
                  <c:v>50</c:v>
                </c:pt>
                <c:pt idx="607">
                  <c:v>50</c:v>
                </c:pt>
                <c:pt idx="608">
                  <c:v>50</c:v>
                </c:pt>
                <c:pt idx="609">
                  <c:v>50</c:v>
                </c:pt>
                <c:pt idx="610">
                  <c:v>50</c:v>
                </c:pt>
                <c:pt idx="611">
                  <c:v>50</c:v>
                </c:pt>
                <c:pt idx="612">
                  <c:v>50</c:v>
                </c:pt>
                <c:pt idx="613">
                  <c:v>50</c:v>
                </c:pt>
                <c:pt idx="614">
                  <c:v>50</c:v>
                </c:pt>
                <c:pt idx="615">
                  <c:v>50</c:v>
                </c:pt>
                <c:pt idx="616">
                  <c:v>50</c:v>
                </c:pt>
                <c:pt idx="617">
                  <c:v>50</c:v>
                </c:pt>
                <c:pt idx="618">
                  <c:v>50</c:v>
                </c:pt>
                <c:pt idx="619">
                  <c:v>50</c:v>
                </c:pt>
                <c:pt idx="620">
                  <c:v>50</c:v>
                </c:pt>
                <c:pt idx="621">
                  <c:v>50</c:v>
                </c:pt>
                <c:pt idx="622">
                  <c:v>50</c:v>
                </c:pt>
                <c:pt idx="623">
                  <c:v>50</c:v>
                </c:pt>
                <c:pt idx="624">
                  <c:v>50</c:v>
                </c:pt>
                <c:pt idx="625">
                  <c:v>50</c:v>
                </c:pt>
                <c:pt idx="626">
                  <c:v>50</c:v>
                </c:pt>
                <c:pt idx="627">
                  <c:v>50</c:v>
                </c:pt>
                <c:pt idx="628">
                  <c:v>49</c:v>
                </c:pt>
                <c:pt idx="629">
                  <c:v>49</c:v>
                </c:pt>
                <c:pt idx="630">
                  <c:v>49</c:v>
                </c:pt>
                <c:pt idx="631">
                  <c:v>49</c:v>
                </c:pt>
                <c:pt idx="632">
                  <c:v>49</c:v>
                </c:pt>
                <c:pt idx="633">
                  <c:v>49</c:v>
                </c:pt>
                <c:pt idx="634">
                  <c:v>49</c:v>
                </c:pt>
                <c:pt idx="635">
                  <c:v>49</c:v>
                </c:pt>
                <c:pt idx="636">
                  <c:v>49</c:v>
                </c:pt>
                <c:pt idx="637">
                  <c:v>49</c:v>
                </c:pt>
                <c:pt idx="638">
                  <c:v>49</c:v>
                </c:pt>
                <c:pt idx="639">
                  <c:v>49</c:v>
                </c:pt>
                <c:pt idx="640">
                  <c:v>49</c:v>
                </c:pt>
                <c:pt idx="641">
                  <c:v>49</c:v>
                </c:pt>
                <c:pt idx="642">
                  <c:v>48</c:v>
                </c:pt>
                <c:pt idx="643">
                  <c:v>48</c:v>
                </c:pt>
                <c:pt idx="644">
                  <c:v>48</c:v>
                </c:pt>
                <c:pt idx="645">
                  <c:v>48</c:v>
                </c:pt>
                <c:pt idx="646">
                  <c:v>48</c:v>
                </c:pt>
                <c:pt idx="647">
                  <c:v>48</c:v>
                </c:pt>
                <c:pt idx="648">
                  <c:v>48</c:v>
                </c:pt>
                <c:pt idx="649">
                  <c:v>48</c:v>
                </c:pt>
                <c:pt idx="650">
                  <c:v>48</c:v>
                </c:pt>
                <c:pt idx="651">
                  <c:v>48</c:v>
                </c:pt>
                <c:pt idx="652">
                  <c:v>48</c:v>
                </c:pt>
                <c:pt idx="653">
                  <c:v>48</c:v>
                </c:pt>
                <c:pt idx="654">
                  <c:v>48</c:v>
                </c:pt>
                <c:pt idx="655">
                  <c:v>48</c:v>
                </c:pt>
                <c:pt idx="656">
                  <c:v>48</c:v>
                </c:pt>
                <c:pt idx="657">
                  <c:v>48</c:v>
                </c:pt>
                <c:pt idx="658">
                  <c:v>48</c:v>
                </c:pt>
                <c:pt idx="659">
                  <c:v>48</c:v>
                </c:pt>
                <c:pt idx="660">
                  <c:v>49</c:v>
                </c:pt>
                <c:pt idx="661">
                  <c:v>48</c:v>
                </c:pt>
                <c:pt idx="662">
                  <c:v>48</c:v>
                </c:pt>
                <c:pt idx="663">
                  <c:v>48</c:v>
                </c:pt>
                <c:pt idx="664">
                  <c:v>48</c:v>
                </c:pt>
                <c:pt idx="665">
                  <c:v>48</c:v>
                </c:pt>
                <c:pt idx="666">
                  <c:v>48</c:v>
                </c:pt>
                <c:pt idx="667">
                  <c:v>48</c:v>
                </c:pt>
                <c:pt idx="668">
                  <c:v>48</c:v>
                </c:pt>
                <c:pt idx="669">
                  <c:v>48</c:v>
                </c:pt>
                <c:pt idx="670">
                  <c:v>48</c:v>
                </c:pt>
                <c:pt idx="671">
                  <c:v>48</c:v>
                </c:pt>
                <c:pt idx="672">
                  <c:v>48</c:v>
                </c:pt>
                <c:pt idx="673">
                  <c:v>48</c:v>
                </c:pt>
                <c:pt idx="674">
                  <c:v>48</c:v>
                </c:pt>
                <c:pt idx="675">
                  <c:v>48</c:v>
                </c:pt>
                <c:pt idx="676">
                  <c:v>49</c:v>
                </c:pt>
                <c:pt idx="677">
                  <c:v>49</c:v>
                </c:pt>
                <c:pt idx="678">
                  <c:v>49</c:v>
                </c:pt>
                <c:pt idx="679">
                  <c:v>49</c:v>
                </c:pt>
                <c:pt idx="680">
                  <c:v>49</c:v>
                </c:pt>
                <c:pt idx="681">
                  <c:v>49</c:v>
                </c:pt>
                <c:pt idx="682">
                  <c:v>49</c:v>
                </c:pt>
                <c:pt idx="683">
                  <c:v>49</c:v>
                </c:pt>
                <c:pt idx="684">
                  <c:v>50</c:v>
                </c:pt>
                <c:pt idx="685">
                  <c:v>50</c:v>
                </c:pt>
                <c:pt idx="686">
                  <c:v>50</c:v>
                </c:pt>
                <c:pt idx="687">
                  <c:v>50</c:v>
                </c:pt>
                <c:pt idx="688">
                  <c:v>50</c:v>
                </c:pt>
                <c:pt idx="689">
                  <c:v>50</c:v>
                </c:pt>
                <c:pt idx="690">
                  <c:v>50</c:v>
                </c:pt>
                <c:pt idx="691">
                  <c:v>51</c:v>
                </c:pt>
                <c:pt idx="692">
                  <c:v>51</c:v>
                </c:pt>
                <c:pt idx="693">
                  <c:v>51</c:v>
                </c:pt>
                <c:pt idx="694">
                  <c:v>51</c:v>
                </c:pt>
                <c:pt idx="695">
                  <c:v>51</c:v>
                </c:pt>
                <c:pt idx="696">
                  <c:v>51</c:v>
                </c:pt>
                <c:pt idx="697">
                  <c:v>50</c:v>
                </c:pt>
                <c:pt idx="698">
                  <c:v>50</c:v>
                </c:pt>
                <c:pt idx="699">
                  <c:v>50</c:v>
                </c:pt>
                <c:pt idx="700">
                  <c:v>51</c:v>
                </c:pt>
                <c:pt idx="701">
                  <c:v>51</c:v>
                </c:pt>
                <c:pt idx="702">
                  <c:v>51</c:v>
                </c:pt>
                <c:pt idx="703">
                  <c:v>51</c:v>
                </c:pt>
                <c:pt idx="704">
                  <c:v>51</c:v>
                </c:pt>
                <c:pt idx="705">
                  <c:v>52</c:v>
                </c:pt>
                <c:pt idx="706">
                  <c:v>52</c:v>
                </c:pt>
                <c:pt idx="707">
                  <c:v>52</c:v>
                </c:pt>
                <c:pt idx="708">
                  <c:v>52</c:v>
                </c:pt>
                <c:pt idx="709">
                  <c:v>52</c:v>
                </c:pt>
                <c:pt idx="710">
                  <c:v>52</c:v>
                </c:pt>
                <c:pt idx="711">
                  <c:v>52</c:v>
                </c:pt>
                <c:pt idx="712">
                  <c:v>52</c:v>
                </c:pt>
                <c:pt idx="713">
                  <c:v>52</c:v>
                </c:pt>
                <c:pt idx="714">
                  <c:v>51</c:v>
                </c:pt>
                <c:pt idx="715">
                  <c:v>51</c:v>
                </c:pt>
                <c:pt idx="716">
                  <c:v>51</c:v>
                </c:pt>
                <c:pt idx="717">
                  <c:v>51</c:v>
                </c:pt>
                <c:pt idx="718">
                  <c:v>51</c:v>
                </c:pt>
                <c:pt idx="719">
                  <c:v>51</c:v>
                </c:pt>
                <c:pt idx="720">
                  <c:v>51</c:v>
                </c:pt>
                <c:pt idx="721">
                  <c:v>51</c:v>
                </c:pt>
                <c:pt idx="722">
                  <c:v>51</c:v>
                </c:pt>
                <c:pt idx="723">
                  <c:v>51</c:v>
                </c:pt>
                <c:pt idx="724">
                  <c:v>51</c:v>
                </c:pt>
                <c:pt idx="725">
                  <c:v>51</c:v>
                </c:pt>
                <c:pt idx="726">
                  <c:v>51</c:v>
                </c:pt>
                <c:pt idx="727">
                  <c:v>52</c:v>
                </c:pt>
                <c:pt idx="728">
                  <c:v>52</c:v>
                </c:pt>
                <c:pt idx="729">
                  <c:v>51</c:v>
                </c:pt>
                <c:pt idx="730">
                  <c:v>51</c:v>
                </c:pt>
                <c:pt idx="731">
                  <c:v>51</c:v>
                </c:pt>
                <c:pt idx="732">
                  <c:v>51</c:v>
                </c:pt>
                <c:pt idx="733">
                  <c:v>51</c:v>
                </c:pt>
                <c:pt idx="734">
                  <c:v>51</c:v>
                </c:pt>
                <c:pt idx="735">
                  <c:v>51</c:v>
                </c:pt>
                <c:pt idx="736">
                  <c:v>51</c:v>
                </c:pt>
                <c:pt idx="737">
                  <c:v>51</c:v>
                </c:pt>
                <c:pt idx="738">
                  <c:v>51</c:v>
                </c:pt>
                <c:pt idx="739">
                  <c:v>51</c:v>
                </c:pt>
                <c:pt idx="740">
                  <c:v>51</c:v>
                </c:pt>
                <c:pt idx="741">
                  <c:v>51</c:v>
                </c:pt>
                <c:pt idx="742">
                  <c:v>51</c:v>
                </c:pt>
                <c:pt idx="743">
                  <c:v>51</c:v>
                </c:pt>
                <c:pt idx="744">
                  <c:v>51</c:v>
                </c:pt>
                <c:pt idx="745">
                  <c:v>51</c:v>
                </c:pt>
                <c:pt idx="746">
                  <c:v>50</c:v>
                </c:pt>
                <c:pt idx="747">
                  <c:v>51</c:v>
                </c:pt>
                <c:pt idx="748">
                  <c:v>51</c:v>
                </c:pt>
                <c:pt idx="749">
                  <c:v>51</c:v>
                </c:pt>
                <c:pt idx="750">
                  <c:v>51</c:v>
                </c:pt>
                <c:pt idx="751">
                  <c:v>51</c:v>
                </c:pt>
                <c:pt idx="752">
                  <c:v>52</c:v>
                </c:pt>
                <c:pt idx="753">
                  <c:v>52</c:v>
                </c:pt>
                <c:pt idx="754">
                  <c:v>51</c:v>
                </c:pt>
                <c:pt idx="755">
                  <c:v>51</c:v>
                </c:pt>
                <c:pt idx="756">
                  <c:v>51</c:v>
                </c:pt>
                <c:pt idx="757">
                  <c:v>51</c:v>
                </c:pt>
                <c:pt idx="758">
                  <c:v>51</c:v>
                </c:pt>
                <c:pt idx="759">
                  <c:v>51</c:v>
                </c:pt>
                <c:pt idx="760">
                  <c:v>51</c:v>
                </c:pt>
                <c:pt idx="761">
                  <c:v>51</c:v>
                </c:pt>
                <c:pt idx="762">
                  <c:v>51</c:v>
                </c:pt>
                <c:pt idx="763">
                  <c:v>51</c:v>
                </c:pt>
                <c:pt idx="764">
                  <c:v>51</c:v>
                </c:pt>
                <c:pt idx="765">
                  <c:v>51</c:v>
                </c:pt>
                <c:pt idx="766">
                  <c:v>51</c:v>
                </c:pt>
                <c:pt idx="767">
                  <c:v>51</c:v>
                </c:pt>
                <c:pt idx="768">
                  <c:v>51</c:v>
                </c:pt>
                <c:pt idx="769">
                  <c:v>51</c:v>
                </c:pt>
                <c:pt idx="770">
                  <c:v>51</c:v>
                </c:pt>
                <c:pt idx="771">
                  <c:v>51</c:v>
                </c:pt>
                <c:pt idx="772">
                  <c:v>51</c:v>
                </c:pt>
                <c:pt idx="773">
                  <c:v>51</c:v>
                </c:pt>
                <c:pt idx="774">
                  <c:v>51</c:v>
                </c:pt>
                <c:pt idx="775">
                  <c:v>52</c:v>
                </c:pt>
                <c:pt idx="776">
                  <c:v>51</c:v>
                </c:pt>
                <c:pt idx="777">
                  <c:v>51</c:v>
                </c:pt>
                <c:pt idx="778">
                  <c:v>51</c:v>
                </c:pt>
                <c:pt idx="779">
                  <c:v>51</c:v>
                </c:pt>
                <c:pt idx="780">
                  <c:v>51</c:v>
                </c:pt>
                <c:pt idx="781">
                  <c:v>51</c:v>
                </c:pt>
                <c:pt idx="782">
                  <c:v>51</c:v>
                </c:pt>
                <c:pt idx="783">
                  <c:v>51</c:v>
                </c:pt>
                <c:pt idx="784">
                  <c:v>51</c:v>
                </c:pt>
                <c:pt idx="785">
                  <c:v>52</c:v>
                </c:pt>
                <c:pt idx="786">
                  <c:v>52</c:v>
                </c:pt>
                <c:pt idx="787">
                  <c:v>52</c:v>
                </c:pt>
                <c:pt idx="788">
                  <c:v>53</c:v>
                </c:pt>
                <c:pt idx="789">
                  <c:v>53</c:v>
                </c:pt>
                <c:pt idx="790">
                  <c:v>53</c:v>
                </c:pt>
                <c:pt idx="791">
                  <c:v>53</c:v>
                </c:pt>
                <c:pt idx="792">
                  <c:v>53</c:v>
                </c:pt>
                <c:pt idx="793">
                  <c:v>53</c:v>
                </c:pt>
                <c:pt idx="794">
                  <c:v>53</c:v>
                </c:pt>
                <c:pt idx="795">
                  <c:v>53</c:v>
                </c:pt>
                <c:pt idx="796">
                  <c:v>52</c:v>
                </c:pt>
                <c:pt idx="797">
                  <c:v>52</c:v>
                </c:pt>
                <c:pt idx="798">
                  <c:v>52</c:v>
                </c:pt>
                <c:pt idx="799">
                  <c:v>51</c:v>
                </c:pt>
                <c:pt idx="800">
                  <c:v>51</c:v>
                </c:pt>
                <c:pt idx="801">
                  <c:v>51</c:v>
                </c:pt>
                <c:pt idx="802">
                  <c:v>51</c:v>
                </c:pt>
                <c:pt idx="803">
                  <c:v>51</c:v>
                </c:pt>
                <c:pt idx="804">
                  <c:v>51</c:v>
                </c:pt>
                <c:pt idx="805">
                  <c:v>51</c:v>
                </c:pt>
                <c:pt idx="806">
                  <c:v>51</c:v>
                </c:pt>
                <c:pt idx="807">
                  <c:v>51</c:v>
                </c:pt>
                <c:pt idx="808">
                  <c:v>51</c:v>
                </c:pt>
                <c:pt idx="809">
                  <c:v>51</c:v>
                </c:pt>
                <c:pt idx="810">
                  <c:v>51</c:v>
                </c:pt>
                <c:pt idx="811">
                  <c:v>51</c:v>
                </c:pt>
                <c:pt idx="812">
                  <c:v>51</c:v>
                </c:pt>
                <c:pt idx="813">
                  <c:v>51</c:v>
                </c:pt>
                <c:pt idx="814">
                  <c:v>51</c:v>
                </c:pt>
                <c:pt idx="815">
                  <c:v>51</c:v>
                </c:pt>
                <c:pt idx="816">
                  <c:v>51</c:v>
                </c:pt>
                <c:pt idx="817">
                  <c:v>51</c:v>
                </c:pt>
                <c:pt idx="818">
                  <c:v>51</c:v>
                </c:pt>
                <c:pt idx="819">
                  <c:v>50</c:v>
                </c:pt>
                <c:pt idx="820">
                  <c:v>50</c:v>
                </c:pt>
                <c:pt idx="821">
                  <c:v>51</c:v>
                </c:pt>
                <c:pt idx="822">
                  <c:v>51</c:v>
                </c:pt>
                <c:pt idx="823">
                  <c:v>51</c:v>
                </c:pt>
                <c:pt idx="824">
                  <c:v>51</c:v>
                </c:pt>
                <c:pt idx="825">
                  <c:v>51</c:v>
                </c:pt>
                <c:pt idx="826">
                  <c:v>51</c:v>
                </c:pt>
                <c:pt idx="827">
                  <c:v>51</c:v>
                </c:pt>
                <c:pt idx="828">
                  <c:v>51</c:v>
                </c:pt>
                <c:pt idx="829">
                  <c:v>52</c:v>
                </c:pt>
                <c:pt idx="830">
                  <c:v>52</c:v>
                </c:pt>
                <c:pt idx="831">
                  <c:v>52</c:v>
                </c:pt>
                <c:pt idx="832">
                  <c:v>52</c:v>
                </c:pt>
                <c:pt idx="833">
                  <c:v>52</c:v>
                </c:pt>
                <c:pt idx="834">
                  <c:v>52</c:v>
                </c:pt>
                <c:pt idx="835">
                  <c:v>52</c:v>
                </c:pt>
                <c:pt idx="836">
                  <c:v>52</c:v>
                </c:pt>
                <c:pt idx="837">
                  <c:v>52</c:v>
                </c:pt>
                <c:pt idx="838">
                  <c:v>52</c:v>
                </c:pt>
                <c:pt idx="839">
                  <c:v>52</c:v>
                </c:pt>
                <c:pt idx="840">
                  <c:v>52</c:v>
                </c:pt>
                <c:pt idx="841">
                  <c:v>52</c:v>
                </c:pt>
                <c:pt idx="842">
                  <c:v>52</c:v>
                </c:pt>
                <c:pt idx="843">
                  <c:v>52</c:v>
                </c:pt>
                <c:pt idx="844">
                  <c:v>52</c:v>
                </c:pt>
                <c:pt idx="845">
                  <c:v>51</c:v>
                </c:pt>
                <c:pt idx="846">
                  <c:v>51</c:v>
                </c:pt>
                <c:pt idx="847">
                  <c:v>51</c:v>
                </c:pt>
                <c:pt idx="848">
                  <c:v>51</c:v>
                </c:pt>
                <c:pt idx="849">
                  <c:v>51</c:v>
                </c:pt>
                <c:pt idx="850">
                  <c:v>51</c:v>
                </c:pt>
                <c:pt idx="851">
                  <c:v>51</c:v>
                </c:pt>
                <c:pt idx="852">
                  <c:v>51</c:v>
                </c:pt>
                <c:pt idx="853">
                  <c:v>51</c:v>
                </c:pt>
                <c:pt idx="854">
                  <c:v>50</c:v>
                </c:pt>
                <c:pt idx="855">
                  <c:v>50</c:v>
                </c:pt>
                <c:pt idx="856">
                  <c:v>50</c:v>
                </c:pt>
                <c:pt idx="857">
                  <c:v>50</c:v>
                </c:pt>
                <c:pt idx="858">
                  <c:v>50</c:v>
                </c:pt>
                <c:pt idx="859">
                  <c:v>50</c:v>
                </c:pt>
                <c:pt idx="860">
                  <c:v>50</c:v>
                </c:pt>
                <c:pt idx="861">
                  <c:v>50</c:v>
                </c:pt>
                <c:pt idx="862">
                  <c:v>50</c:v>
                </c:pt>
                <c:pt idx="863">
                  <c:v>50</c:v>
                </c:pt>
                <c:pt idx="864">
                  <c:v>50</c:v>
                </c:pt>
                <c:pt idx="865">
                  <c:v>50</c:v>
                </c:pt>
                <c:pt idx="866">
                  <c:v>50</c:v>
                </c:pt>
                <c:pt idx="867">
                  <c:v>50</c:v>
                </c:pt>
                <c:pt idx="868">
                  <c:v>50</c:v>
                </c:pt>
                <c:pt idx="869">
                  <c:v>50</c:v>
                </c:pt>
                <c:pt idx="870">
                  <c:v>50</c:v>
                </c:pt>
                <c:pt idx="871">
                  <c:v>50</c:v>
                </c:pt>
                <c:pt idx="872">
                  <c:v>50</c:v>
                </c:pt>
                <c:pt idx="873">
                  <c:v>50</c:v>
                </c:pt>
                <c:pt idx="874">
                  <c:v>50</c:v>
                </c:pt>
                <c:pt idx="875">
                  <c:v>50</c:v>
                </c:pt>
                <c:pt idx="876">
                  <c:v>50</c:v>
                </c:pt>
                <c:pt idx="877">
                  <c:v>50</c:v>
                </c:pt>
                <c:pt idx="878">
                  <c:v>50</c:v>
                </c:pt>
                <c:pt idx="879">
                  <c:v>50</c:v>
                </c:pt>
                <c:pt idx="880">
                  <c:v>50</c:v>
                </c:pt>
                <c:pt idx="881">
                  <c:v>50</c:v>
                </c:pt>
                <c:pt idx="882">
                  <c:v>50</c:v>
                </c:pt>
                <c:pt idx="883">
                  <c:v>50</c:v>
                </c:pt>
                <c:pt idx="884">
                  <c:v>50</c:v>
                </c:pt>
                <c:pt idx="885">
                  <c:v>50</c:v>
                </c:pt>
                <c:pt idx="886">
                  <c:v>50</c:v>
                </c:pt>
                <c:pt idx="887">
                  <c:v>50</c:v>
                </c:pt>
                <c:pt idx="888">
                  <c:v>50</c:v>
                </c:pt>
                <c:pt idx="889">
                  <c:v>50</c:v>
                </c:pt>
                <c:pt idx="890">
                  <c:v>50</c:v>
                </c:pt>
                <c:pt idx="891">
                  <c:v>50</c:v>
                </c:pt>
                <c:pt idx="892">
                  <c:v>50</c:v>
                </c:pt>
                <c:pt idx="893">
                  <c:v>51</c:v>
                </c:pt>
                <c:pt idx="894">
                  <c:v>51</c:v>
                </c:pt>
                <c:pt idx="895">
                  <c:v>51</c:v>
                </c:pt>
                <c:pt idx="896">
                  <c:v>51</c:v>
                </c:pt>
                <c:pt idx="897">
                  <c:v>50</c:v>
                </c:pt>
                <c:pt idx="898">
                  <c:v>50</c:v>
                </c:pt>
                <c:pt idx="899">
                  <c:v>50</c:v>
                </c:pt>
                <c:pt idx="900">
                  <c:v>50</c:v>
                </c:pt>
                <c:pt idx="901">
                  <c:v>50</c:v>
                </c:pt>
                <c:pt idx="902">
                  <c:v>50</c:v>
                </c:pt>
                <c:pt idx="903">
                  <c:v>50</c:v>
                </c:pt>
                <c:pt idx="904">
                  <c:v>50</c:v>
                </c:pt>
                <c:pt idx="905">
                  <c:v>50</c:v>
                </c:pt>
                <c:pt idx="906">
                  <c:v>50</c:v>
                </c:pt>
                <c:pt idx="907">
                  <c:v>50</c:v>
                </c:pt>
                <c:pt idx="908">
                  <c:v>50</c:v>
                </c:pt>
                <c:pt idx="909">
                  <c:v>50</c:v>
                </c:pt>
                <c:pt idx="910">
                  <c:v>51</c:v>
                </c:pt>
                <c:pt idx="911">
                  <c:v>51</c:v>
                </c:pt>
                <c:pt idx="912">
                  <c:v>51</c:v>
                </c:pt>
                <c:pt idx="913">
                  <c:v>51</c:v>
                </c:pt>
                <c:pt idx="914">
                  <c:v>51</c:v>
                </c:pt>
                <c:pt idx="915">
                  <c:v>51</c:v>
                </c:pt>
                <c:pt idx="916">
                  <c:v>51</c:v>
                </c:pt>
                <c:pt idx="917">
                  <c:v>50</c:v>
                </c:pt>
                <c:pt idx="918">
                  <c:v>51</c:v>
                </c:pt>
                <c:pt idx="919">
                  <c:v>51</c:v>
                </c:pt>
                <c:pt idx="920">
                  <c:v>51</c:v>
                </c:pt>
                <c:pt idx="921">
                  <c:v>50</c:v>
                </c:pt>
                <c:pt idx="922">
                  <c:v>50</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50</c:v>
                </c:pt>
                <c:pt idx="936">
                  <c:v>50</c:v>
                </c:pt>
                <c:pt idx="937">
                  <c:v>51</c:v>
                </c:pt>
                <c:pt idx="938">
                  <c:v>51</c:v>
                </c:pt>
                <c:pt idx="939">
                  <c:v>50</c:v>
                </c:pt>
                <c:pt idx="940">
                  <c:v>50</c:v>
                </c:pt>
                <c:pt idx="941">
                  <c:v>50</c:v>
                </c:pt>
                <c:pt idx="942">
                  <c:v>49</c:v>
                </c:pt>
                <c:pt idx="943">
                  <c:v>49</c:v>
                </c:pt>
                <c:pt idx="944">
                  <c:v>49</c:v>
                </c:pt>
                <c:pt idx="945">
                  <c:v>49</c:v>
                </c:pt>
                <c:pt idx="946">
                  <c:v>49</c:v>
                </c:pt>
                <c:pt idx="947">
                  <c:v>49</c:v>
                </c:pt>
                <c:pt idx="948">
                  <c:v>49</c:v>
                </c:pt>
                <c:pt idx="949">
                  <c:v>49</c:v>
                </c:pt>
                <c:pt idx="950">
                  <c:v>49</c:v>
                </c:pt>
                <c:pt idx="951">
                  <c:v>49</c:v>
                </c:pt>
                <c:pt idx="952">
                  <c:v>49</c:v>
                </c:pt>
                <c:pt idx="953">
                  <c:v>49</c:v>
                </c:pt>
                <c:pt idx="954">
                  <c:v>49</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50</c:v>
                </c:pt>
                <c:pt idx="968">
                  <c:v>50</c:v>
                </c:pt>
                <c:pt idx="969">
                  <c:v>50</c:v>
                </c:pt>
                <c:pt idx="970">
                  <c:v>50</c:v>
                </c:pt>
                <c:pt idx="971">
                  <c:v>50</c:v>
                </c:pt>
                <c:pt idx="972">
                  <c:v>51</c:v>
                </c:pt>
                <c:pt idx="973">
                  <c:v>51</c:v>
                </c:pt>
                <c:pt idx="974">
                  <c:v>51</c:v>
                </c:pt>
                <c:pt idx="975">
                  <c:v>51</c:v>
                </c:pt>
                <c:pt idx="976">
                  <c:v>52</c:v>
                </c:pt>
                <c:pt idx="977">
                  <c:v>52</c:v>
                </c:pt>
                <c:pt idx="978">
                  <c:v>52</c:v>
                </c:pt>
                <c:pt idx="979">
                  <c:v>52</c:v>
                </c:pt>
                <c:pt idx="980">
                  <c:v>52</c:v>
                </c:pt>
                <c:pt idx="981">
                  <c:v>52</c:v>
                </c:pt>
                <c:pt idx="982">
                  <c:v>51</c:v>
                </c:pt>
                <c:pt idx="983">
                  <c:v>51</c:v>
                </c:pt>
                <c:pt idx="984">
                  <c:v>51</c:v>
                </c:pt>
                <c:pt idx="985">
                  <c:v>51</c:v>
                </c:pt>
                <c:pt idx="986">
                  <c:v>50</c:v>
                </c:pt>
                <c:pt idx="987">
                  <c:v>50</c:v>
                </c:pt>
                <c:pt idx="988">
                  <c:v>50</c:v>
                </c:pt>
                <c:pt idx="989">
                  <c:v>49</c:v>
                </c:pt>
                <c:pt idx="990">
                  <c:v>49</c:v>
                </c:pt>
                <c:pt idx="991">
                  <c:v>49</c:v>
                </c:pt>
                <c:pt idx="992">
                  <c:v>50</c:v>
                </c:pt>
                <c:pt idx="993">
                  <c:v>50</c:v>
                </c:pt>
                <c:pt idx="994">
                  <c:v>50</c:v>
                </c:pt>
                <c:pt idx="995">
                  <c:v>50</c:v>
                </c:pt>
                <c:pt idx="996">
                  <c:v>50</c:v>
                </c:pt>
                <c:pt idx="997">
                  <c:v>50</c:v>
                </c:pt>
                <c:pt idx="998">
                  <c:v>50</c:v>
                </c:pt>
                <c:pt idx="999">
                  <c:v>50</c:v>
                </c:pt>
                <c:pt idx="1000">
                  <c:v>50</c:v>
                </c:pt>
                <c:pt idx="1001">
                  <c:v>50</c:v>
                </c:pt>
                <c:pt idx="1002">
                  <c:v>50</c:v>
                </c:pt>
                <c:pt idx="1003">
                  <c:v>50</c:v>
                </c:pt>
                <c:pt idx="1004">
                  <c:v>50</c:v>
                </c:pt>
                <c:pt idx="1005">
                  <c:v>50</c:v>
                </c:pt>
                <c:pt idx="1006">
                  <c:v>50</c:v>
                </c:pt>
                <c:pt idx="1007">
                  <c:v>49</c:v>
                </c:pt>
                <c:pt idx="1008">
                  <c:v>49</c:v>
                </c:pt>
                <c:pt idx="1009">
                  <c:v>50</c:v>
                </c:pt>
                <c:pt idx="1010">
                  <c:v>50</c:v>
                </c:pt>
              </c:numCache>
            </c:numRef>
          </c:val>
          <c:smooth val="0"/>
          <c:extLst>
            <c:ext xmlns:c16="http://schemas.microsoft.com/office/drawing/2014/chart" uri="{C3380CC4-5D6E-409C-BE32-E72D297353CC}">
              <c16:uniqueId val="{00000002-4AF3-421B-BF09-DFB41519E2EC}"/>
            </c:ext>
          </c:extLst>
        </c:ser>
        <c:ser>
          <c:idx val="3"/>
          <c:order val="3"/>
          <c:tx>
            <c:v>blue</c:v>
          </c:tx>
          <c:spPr>
            <a:ln w="38100" cap="rnd">
              <a:solidFill>
                <a:srgbClr val="0070C0"/>
              </a:solidFill>
              <a:round/>
            </a:ln>
            <a:effectLst/>
          </c:spPr>
          <c:marker>
            <c:symbol val="none"/>
          </c:marker>
          <c:val>
            <c:numRef>
              <c:f>Sheet1!$D$1016:$D$2026</c:f>
              <c:numCache>
                <c:formatCode>General</c:formatCode>
                <c:ptCount val="1011"/>
                <c:pt idx="0">
                  <c:v>48</c:v>
                </c:pt>
                <c:pt idx="1">
                  <c:v>48</c:v>
                </c:pt>
                <c:pt idx="2">
                  <c:v>49</c:v>
                </c:pt>
                <c:pt idx="3">
                  <c:v>49</c:v>
                </c:pt>
                <c:pt idx="4">
                  <c:v>49</c:v>
                </c:pt>
                <c:pt idx="5">
                  <c:v>49</c:v>
                </c:pt>
                <c:pt idx="6">
                  <c:v>49</c:v>
                </c:pt>
                <c:pt idx="7">
                  <c:v>50</c:v>
                </c:pt>
                <c:pt idx="8">
                  <c:v>50</c:v>
                </c:pt>
                <c:pt idx="9">
                  <c:v>50</c:v>
                </c:pt>
                <c:pt idx="10">
                  <c:v>49</c:v>
                </c:pt>
                <c:pt idx="11">
                  <c:v>49</c:v>
                </c:pt>
                <c:pt idx="12">
                  <c:v>49</c:v>
                </c:pt>
                <c:pt idx="13">
                  <c:v>49</c:v>
                </c:pt>
                <c:pt idx="14">
                  <c:v>49</c:v>
                </c:pt>
                <c:pt idx="15">
                  <c:v>49</c:v>
                </c:pt>
                <c:pt idx="16">
                  <c:v>49</c:v>
                </c:pt>
                <c:pt idx="17">
                  <c:v>49</c:v>
                </c:pt>
                <c:pt idx="18">
                  <c:v>49</c:v>
                </c:pt>
                <c:pt idx="19">
                  <c:v>49</c:v>
                </c:pt>
                <c:pt idx="20">
                  <c:v>48</c:v>
                </c:pt>
                <c:pt idx="21">
                  <c:v>49</c:v>
                </c:pt>
                <c:pt idx="22">
                  <c:v>49</c:v>
                </c:pt>
                <c:pt idx="23">
                  <c:v>49</c:v>
                </c:pt>
                <c:pt idx="24">
                  <c:v>49</c:v>
                </c:pt>
                <c:pt idx="25">
                  <c:v>49</c:v>
                </c:pt>
                <c:pt idx="26">
                  <c:v>49</c:v>
                </c:pt>
                <c:pt idx="27">
                  <c:v>49</c:v>
                </c:pt>
                <c:pt idx="28">
                  <c:v>49</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51</c:v>
                </c:pt>
                <c:pt idx="48">
                  <c:v>51</c:v>
                </c:pt>
                <c:pt idx="49">
                  <c:v>51</c:v>
                </c:pt>
                <c:pt idx="50">
                  <c:v>51</c:v>
                </c:pt>
                <c:pt idx="51">
                  <c:v>51</c:v>
                </c:pt>
                <c:pt idx="52">
                  <c:v>51</c:v>
                </c:pt>
                <c:pt idx="53">
                  <c:v>51</c:v>
                </c:pt>
                <c:pt idx="54">
                  <c:v>51</c:v>
                </c:pt>
                <c:pt idx="55">
                  <c:v>51</c:v>
                </c:pt>
                <c:pt idx="56">
                  <c:v>51</c:v>
                </c:pt>
                <c:pt idx="57">
                  <c:v>51</c:v>
                </c:pt>
                <c:pt idx="58">
                  <c:v>51</c:v>
                </c:pt>
                <c:pt idx="59">
                  <c:v>51</c:v>
                </c:pt>
                <c:pt idx="60">
                  <c:v>51</c:v>
                </c:pt>
                <c:pt idx="61">
                  <c:v>51</c:v>
                </c:pt>
                <c:pt idx="62">
                  <c:v>51</c:v>
                </c:pt>
                <c:pt idx="63">
                  <c:v>51</c:v>
                </c:pt>
                <c:pt idx="64">
                  <c:v>51</c:v>
                </c:pt>
                <c:pt idx="65">
                  <c:v>51</c:v>
                </c:pt>
                <c:pt idx="66">
                  <c:v>51</c:v>
                </c:pt>
                <c:pt idx="67">
                  <c:v>51</c:v>
                </c:pt>
                <c:pt idx="68">
                  <c:v>52</c:v>
                </c:pt>
                <c:pt idx="69">
                  <c:v>51</c:v>
                </c:pt>
                <c:pt idx="70">
                  <c:v>52</c:v>
                </c:pt>
                <c:pt idx="71">
                  <c:v>52</c:v>
                </c:pt>
                <c:pt idx="72">
                  <c:v>52</c:v>
                </c:pt>
                <c:pt idx="73">
                  <c:v>52</c:v>
                </c:pt>
                <c:pt idx="74">
                  <c:v>52</c:v>
                </c:pt>
                <c:pt idx="75">
                  <c:v>52</c:v>
                </c:pt>
                <c:pt idx="76">
                  <c:v>52</c:v>
                </c:pt>
                <c:pt idx="77">
                  <c:v>52</c:v>
                </c:pt>
                <c:pt idx="78">
                  <c:v>52</c:v>
                </c:pt>
                <c:pt idx="79">
                  <c:v>52</c:v>
                </c:pt>
                <c:pt idx="80">
                  <c:v>52</c:v>
                </c:pt>
                <c:pt idx="81">
                  <c:v>52</c:v>
                </c:pt>
                <c:pt idx="82">
                  <c:v>52</c:v>
                </c:pt>
                <c:pt idx="83">
                  <c:v>52</c:v>
                </c:pt>
                <c:pt idx="84">
                  <c:v>52</c:v>
                </c:pt>
                <c:pt idx="85">
                  <c:v>51</c:v>
                </c:pt>
                <c:pt idx="86">
                  <c:v>51</c:v>
                </c:pt>
                <c:pt idx="87">
                  <c:v>51</c:v>
                </c:pt>
                <c:pt idx="88">
                  <c:v>50</c:v>
                </c:pt>
                <c:pt idx="89">
                  <c:v>50</c:v>
                </c:pt>
                <c:pt idx="90">
                  <c:v>50</c:v>
                </c:pt>
                <c:pt idx="91">
                  <c:v>50</c:v>
                </c:pt>
                <c:pt idx="92">
                  <c:v>50</c:v>
                </c:pt>
                <c:pt idx="93">
                  <c:v>50</c:v>
                </c:pt>
                <c:pt idx="94">
                  <c:v>50</c:v>
                </c:pt>
                <c:pt idx="95">
                  <c:v>50</c:v>
                </c:pt>
                <c:pt idx="96">
                  <c:v>50</c:v>
                </c:pt>
                <c:pt idx="97">
                  <c:v>50</c:v>
                </c:pt>
                <c:pt idx="98">
                  <c:v>49</c:v>
                </c:pt>
                <c:pt idx="99">
                  <c:v>49</c:v>
                </c:pt>
                <c:pt idx="100">
                  <c:v>49</c:v>
                </c:pt>
                <c:pt idx="101">
                  <c:v>49</c:v>
                </c:pt>
                <c:pt idx="102">
                  <c:v>49</c:v>
                </c:pt>
                <c:pt idx="103">
                  <c:v>49</c:v>
                </c:pt>
                <c:pt idx="104">
                  <c:v>49</c:v>
                </c:pt>
                <c:pt idx="105">
                  <c:v>49</c:v>
                </c:pt>
                <c:pt idx="106">
                  <c:v>49</c:v>
                </c:pt>
                <c:pt idx="107">
                  <c:v>49</c:v>
                </c:pt>
                <c:pt idx="108">
                  <c:v>49</c:v>
                </c:pt>
                <c:pt idx="109">
                  <c:v>49</c:v>
                </c:pt>
                <c:pt idx="110">
                  <c:v>49</c:v>
                </c:pt>
                <c:pt idx="111">
                  <c:v>49</c:v>
                </c:pt>
                <c:pt idx="112">
                  <c:v>48</c:v>
                </c:pt>
                <c:pt idx="113">
                  <c:v>48</c:v>
                </c:pt>
                <c:pt idx="114">
                  <c:v>48</c:v>
                </c:pt>
                <c:pt idx="115">
                  <c:v>48</c:v>
                </c:pt>
                <c:pt idx="116">
                  <c:v>48</c:v>
                </c:pt>
                <c:pt idx="117">
                  <c:v>49</c:v>
                </c:pt>
                <c:pt idx="118">
                  <c:v>49</c:v>
                </c:pt>
                <c:pt idx="119">
                  <c:v>49</c:v>
                </c:pt>
                <c:pt idx="120">
                  <c:v>49</c:v>
                </c:pt>
                <c:pt idx="121">
                  <c:v>49</c:v>
                </c:pt>
                <c:pt idx="122">
                  <c:v>49</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49</c:v>
                </c:pt>
                <c:pt idx="140">
                  <c:v>49</c:v>
                </c:pt>
                <c:pt idx="141">
                  <c:v>49</c:v>
                </c:pt>
                <c:pt idx="142">
                  <c:v>50</c:v>
                </c:pt>
                <c:pt idx="143">
                  <c:v>50</c:v>
                </c:pt>
                <c:pt idx="144">
                  <c:v>50</c:v>
                </c:pt>
                <c:pt idx="145">
                  <c:v>50</c:v>
                </c:pt>
                <c:pt idx="146">
                  <c:v>50</c:v>
                </c:pt>
                <c:pt idx="147">
                  <c:v>50</c:v>
                </c:pt>
                <c:pt idx="148">
                  <c:v>50</c:v>
                </c:pt>
                <c:pt idx="149">
                  <c:v>50</c:v>
                </c:pt>
                <c:pt idx="150">
                  <c:v>50</c:v>
                </c:pt>
                <c:pt idx="151">
                  <c:v>50</c:v>
                </c:pt>
                <c:pt idx="152">
                  <c:v>50</c:v>
                </c:pt>
                <c:pt idx="153">
                  <c:v>49</c:v>
                </c:pt>
                <c:pt idx="154">
                  <c:v>49</c:v>
                </c:pt>
                <c:pt idx="155">
                  <c:v>49</c:v>
                </c:pt>
                <c:pt idx="156">
                  <c:v>49</c:v>
                </c:pt>
                <c:pt idx="157">
                  <c:v>49</c:v>
                </c:pt>
                <c:pt idx="158">
                  <c:v>49</c:v>
                </c:pt>
                <c:pt idx="159">
                  <c:v>50</c:v>
                </c:pt>
                <c:pt idx="160">
                  <c:v>50</c:v>
                </c:pt>
                <c:pt idx="161">
                  <c:v>50</c:v>
                </c:pt>
                <c:pt idx="162">
                  <c:v>50</c:v>
                </c:pt>
                <c:pt idx="163">
                  <c:v>50</c:v>
                </c:pt>
                <c:pt idx="164">
                  <c:v>49</c:v>
                </c:pt>
                <c:pt idx="165">
                  <c:v>49</c:v>
                </c:pt>
                <c:pt idx="166">
                  <c:v>49</c:v>
                </c:pt>
                <c:pt idx="167">
                  <c:v>49</c:v>
                </c:pt>
                <c:pt idx="168">
                  <c:v>50</c:v>
                </c:pt>
                <c:pt idx="169">
                  <c:v>50</c:v>
                </c:pt>
                <c:pt idx="170">
                  <c:v>50</c:v>
                </c:pt>
                <c:pt idx="171">
                  <c:v>50</c:v>
                </c:pt>
                <c:pt idx="172">
                  <c:v>49</c:v>
                </c:pt>
                <c:pt idx="173">
                  <c:v>49</c:v>
                </c:pt>
                <c:pt idx="174">
                  <c:v>49</c:v>
                </c:pt>
                <c:pt idx="175">
                  <c:v>49</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51</c:v>
                </c:pt>
                <c:pt idx="192">
                  <c:v>50</c:v>
                </c:pt>
                <c:pt idx="193">
                  <c:v>51</c:v>
                </c:pt>
                <c:pt idx="194">
                  <c:v>51</c:v>
                </c:pt>
                <c:pt idx="195">
                  <c:v>51</c:v>
                </c:pt>
                <c:pt idx="196">
                  <c:v>51</c:v>
                </c:pt>
                <c:pt idx="197">
                  <c:v>51</c:v>
                </c:pt>
                <c:pt idx="198">
                  <c:v>51</c:v>
                </c:pt>
                <c:pt idx="199">
                  <c:v>51</c:v>
                </c:pt>
                <c:pt idx="200">
                  <c:v>51</c:v>
                </c:pt>
                <c:pt idx="201">
                  <c:v>51</c:v>
                </c:pt>
                <c:pt idx="202">
                  <c:v>51</c:v>
                </c:pt>
                <c:pt idx="203">
                  <c:v>51</c:v>
                </c:pt>
                <c:pt idx="204">
                  <c:v>51</c:v>
                </c:pt>
                <c:pt idx="205">
                  <c:v>52</c:v>
                </c:pt>
                <c:pt idx="206">
                  <c:v>52</c:v>
                </c:pt>
                <c:pt idx="207">
                  <c:v>51</c:v>
                </c:pt>
                <c:pt idx="208">
                  <c:v>51</c:v>
                </c:pt>
                <c:pt idx="209">
                  <c:v>51</c:v>
                </c:pt>
                <c:pt idx="210">
                  <c:v>51</c:v>
                </c:pt>
                <c:pt idx="211">
                  <c:v>52</c:v>
                </c:pt>
                <c:pt idx="212">
                  <c:v>52</c:v>
                </c:pt>
                <c:pt idx="213">
                  <c:v>52</c:v>
                </c:pt>
                <c:pt idx="214">
                  <c:v>52</c:v>
                </c:pt>
                <c:pt idx="215">
                  <c:v>52</c:v>
                </c:pt>
                <c:pt idx="216">
                  <c:v>52</c:v>
                </c:pt>
                <c:pt idx="217">
                  <c:v>52</c:v>
                </c:pt>
                <c:pt idx="218">
                  <c:v>52</c:v>
                </c:pt>
                <c:pt idx="219">
                  <c:v>52</c:v>
                </c:pt>
                <c:pt idx="220">
                  <c:v>51</c:v>
                </c:pt>
                <c:pt idx="221">
                  <c:v>51</c:v>
                </c:pt>
                <c:pt idx="222">
                  <c:v>51</c:v>
                </c:pt>
                <c:pt idx="223">
                  <c:v>51</c:v>
                </c:pt>
                <c:pt idx="224">
                  <c:v>51</c:v>
                </c:pt>
                <c:pt idx="225">
                  <c:v>51</c:v>
                </c:pt>
                <c:pt idx="226">
                  <c:v>51</c:v>
                </c:pt>
                <c:pt idx="227">
                  <c:v>51</c:v>
                </c:pt>
                <c:pt idx="228">
                  <c:v>51</c:v>
                </c:pt>
                <c:pt idx="229">
                  <c:v>51</c:v>
                </c:pt>
                <c:pt idx="230">
                  <c:v>51</c:v>
                </c:pt>
                <c:pt idx="231">
                  <c:v>51</c:v>
                </c:pt>
                <c:pt idx="232">
                  <c:v>51</c:v>
                </c:pt>
                <c:pt idx="233">
                  <c:v>51</c:v>
                </c:pt>
                <c:pt idx="234">
                  <c:v>51</c:v>
                </c:pt>
                <c:pt idx="235">
                  <c:v>51</c:v>
                </c:pt>
                <c:pt idx="236">
                  <c:v>51</c:v>
                </c:pt>
                <c:pt idx="237">
                  <c:v>51</c:v>
                </c:pt>
                <c:pt idx="238">
                  <c:v>51</c:v>
                </c:pt>
                <c:pt idx="239">
                  <c:v>51</c:v>
                </c:pt>
                <c:pt idx="240">
                  <c:v>51</c:v>
                </c:pt>
                <c:pt idx="241">
                  <c:v>51</c:v>
                </c:pt>
                <c:pt idx="242">
                  <c:v>50</c:v>
                </c:pt>
                <c:pt idx="243">
                  <c:v>50</c:v>
                </c:pt>
                <c:pt idx="244">
                  <c:v>50</c:v>
                </c:pt>
                <c:pt idx="245">
                  <c:v>50</c:v>
                </c:pt>
                <c:pt idx="246">
                  <c:v>50</c:v>
                </c:pt>
                <c:pt idx="247">
                  <c:v>50</c:v>
                </c:pt>
                <c:pt idx="248">
                  <c:v>50</c:v>
                </c:pt>
                <c:pt idx="249">
                  <c:v>50</c:v>
                </c:pt>
                <c:pt idx="250">
                  <c:v>50</c:v>
                </c:pt>
                <c:pt idx="251">
                  <c:v>50</c:v>
                </c:pt>
                <c:pt idx="252">
                  <c:v>50</c:v>
                </c:pt>
                <c:pt idx="253">
                  <c:v>50</c:v>
                </c:pt>
                <c:pt idx="254">
                  <c:v>50</c:v>
                </c:pt>
                <c:pt idx="255">
                  <c:v>50</c:v>
                </c:pt>
                <c:pt idx="256">
                  <c:v>49</c:v>
                </c:pt>
                <c:pt idx="257">
                  <c:v>49</c:v>
                </c:pt>
                <c:pt idx="258">
                  <c:v>49</c:v>
                </c:pt>
                <c:pt idx="259">
                  <c:v>49</c:v>
                </c:pt>
                <c:pt idx="260">
                  <c:v>49</c:v>
                </c:pt>
                <c:pt idx="261">
                  <c:v>49</c:v>
                </c:pt>
                <c:pt idx="262">
                  <c:v>49</c:v>
                </c:pt>
                <c:pt idx="263">
                  <c:v>49</c:v>
                </c:pt>
                <c:pt idx="264">
                  <c:v>49</c:v>
                </c:pt>
                <c:pt idx="265">
                  <c:v>49</c:v>
                </c:pt>
                <c:pt idx="266">
                  <c:v>49</c:v>
                </c:pt>
                <c:pt idx="267">
                  <c:v>49</c:v>
                </c:pt>
                <c:pt idx="268">
                  <c:v>49</c:v>
                </c:pt>
                <c:pt idx="269">
                  <c:v>49</c:v>
                </c:pt>
                <c:pt idx="270">
                  <c:v>50</c:v>
                </c:pt>
                <c:pt idx="271">
                  <c:v>50</c:v>
                </c:pt>
                <c:pt idx="272">
                  <c:v>50</c:v>
                </c:pt>
                <c:pt idx="273">
                  <c:v>50</c:v>
                </c:pt>
                <c:pt idx="274">
                  <c:v>50</c:v>
                </c:pt>
                <c:pt idx="275">
                  <c:v>50</c:v>
                </c:pt>
                <c:pt idx="276">
                  <c:v>49</c:v>
                </c:pt>
                <c:pt idx="277">
                  <c:v>49</c:v>
                </c:pt>
                <c:pt idx="278">
                  <c:v>49</c:v>
                </c:pt>
                <c:pt idx="279">
                  <c:v>50</c:v>
                </c:pt>
                <c:pt idx="280">
                  <c:v>50</c:v>
                </c:pt>
                <c:pt idx="281">
                  <c:v>50</c:v>
                </c:pt>
                <c:pt idx="282">
                  <c:v>50</c:v>
                </c:pt>
                <c:pt idx="283">
                  <c:v>50</c:v>
                </c:pt>
                <c:pt idx="284">
                  <c:v>50</c:v>
                </c:pt>
                <c:pt idx="285">
                  <c:v>50</c:v>
                </c:pt>
                <c:pt idx="286">
                  <c:v>51</c:v>
                </c:pt>
                <c:pt idx="287">
                  <c:v>50</c:v>
                </c:pt>
                <c:pt idx="288">
                  <c:v>51</c:v>
                </c:pt>
                <c:pt idx="289">
                  <c:v>51</c:v>
                </c:pt>
                <c:pt idx="290">
                  <c:v>51</c:v>
                </c:pt>
                <c:pt idx="291">
                  <c:v>51</c:v>
                </c:pt>
                <c:pt idx="292">
                  <c:v>50</c:v>
                </c:pt>
                <c:pt idx="293">
                  <c:v>50</c:v>
                </c:pt>
                <c:pt idx="294">
                  <c:v>50</c:v>
                </c:pt>
                <c:pt idx="295">
                  <c:v>50</c:v>
                </c:pt>
                <c:pt idx="296">
                  <c:v>50</c:v>
                </c:pt>
                <c:pt idx="297">
                  <c:v>50</c:v>
                </c:pt>
                <c:pt idx="298">
                  <c:v>50</c:v>
                </c:pt>
                <c:pt idx="299">
                  <c:v>50</c:v>
                </c:pt>
                <c:pt idx="300">
                  <c:v>50</c:v>
                </c:pt>
                <c:pt idx="301">
                  <c:v>50</c:v>
                </c:pt>
                <c:pt idx="302">
                  <c:v>50</c:v>
                </c:pt>
                <c:pt idx="303">
                  <c:v>50</c:v>
                </c:pt>
                <c:pt idx="304">
                  <c:v>49</c:v>
                </c:pt>
                <c:pt idx="305">
                  <c:v>49</c:v>
                </c:pt>
                <c:pt idx="306">
                  <c:v>49</c:v>
                </c:pt>
                <c:pt idx="307">
                  <c:v>49</c:v>
                </c:pt>
                <c:pt idx="308">
                  <c:v>49</c:v>
                </c:pt>
                <c:pt idx="309">
                  <c:v>49</c:v>
                </c:pt>
                <c:pt idx="310">
                  <c:v>49</c:v>
                </c:pt>
                <c:pt idx="311">
                  <c:v>49</c:v>
                </c:pt>
                <c:pt idx="312">
                  <c:v>48</c:v>
                </c:pt>
                <c:pt idx="313">
                  <c:v>48</c:v>
                </c:pt>
                <c:pt idx="314">
                  <c:v>48</c:v>
                </c:pt>
                <c:pt idx="315">
                  <c:v>48</c:v>
                </c:pt>
                <c:pt idx="316">
                  <c:v>48</c:v>
                </c:pt>
                <c:pt idx="317">
                  <c:v>48</c:v>
                </c:pt>
                <c:pt idx="318">
                  <c:v>48</c:v>
                </c:pt>
                <c:pt idx="319">
                  <c:v>48</c:v>
                </c:pt>
                <c:pt idx="320">
                  <c:v>48</c:v>
                </c:pt>
                <c:pt idx="321">
                  <c:v>48</c:v>
                </c:pt>
                <c:pt idx="322">
                  <c:v>48</c:v>
                </c:pt>
                <c:pt idx="323">
                  <c:v>48</c:v>
                </c:pt>
                <c:pt idx="324">
                  <c:v>48</c:v>
                </c:pt>
                <c:pt idx="325">
                  <c:v>48</c:v>
                </c:pt>
                <c:pt idx="326">
                  <c:v>48</c:v>
                </c:pt>
                <c:pt idx="327">
                  <c:v>48</c:v>
                </c:pt>
                <c:pt idx="328">
                  <c:v>48</c:v>
                </c:pt>
                <c:pt idx="329">
                  <c:v>48</c:v>
                </c:pt>
                <c:pt idx="330">
                  <c:v>47</c:v>
                </c:pt>
                <c:pt idx="331">
                  <c:v>47</c:v>
                </c:pt>
                <c:pt idx="332">
                  <c:v>47</c:v>
                </c:pt>
                <c:pt idx="333">
                  <c:v>47</c:v>
                </c:pt>
                <c:pt idx="334">
                  <c:v>47</c:v>
                </c:pt>
                <c:pt idx="335">
                  <c:v>47</c:v>
                </c:pt>
                <c:pt idx="336">
                  <c:v>47</c:v>
                </c:pt>
                <c:pt idx="337">
                  <c:v>47</c:v>
                </c:pt>
                <c:pt idx="338">
                  <c:v>47</c:v>
                </c:pt>
                <c:pt idx="339">
                  <c:v>47</c:v>
                </c:pt>
                <c:pt idx="340">
                  <c:v>47</c:v>
                </c:pt>
                <c:pt idx="341">
                  <c:v>47</c:v>
                </c:pt>
                <c:pt idx="342">
                  <c:v>48</c:v>
                </c:pt>
                <c:pt idx="343">
                  <c:v>48</c:v>
                </c:pt>
                <c:pt idx="344">
                  <c:v>48</c:v>
                </c:pt>
                <c:pt idx="345">
                  <c:v>48</c:v>
                </c:pt>
                <c:pt idx="346">
                  <c:v>48</c:v>
                </c:pt>
                <c:pt idx="347">
                  <c:v>48</c:v>
                </c:pt>
                <c:pt idx="348">
                  <c:v>48</c:v>
                </c:pt>
                <c:pt idx="349">
                  <c:v>48</c:v>
                </c:pt>
                <c:pt idx="350">
                  <c:v>48</c:v>
                </c:pt>
                <c:pt idx="351">
                  <c:v>48</c:v>
                </c:pt>
                <c:pt idx="352">
                  <c:v>48</c:v>
                </c:pt>
                <c:pt idx="353">
                  <c:v>48</c:v>
                </c:pt>
                <c:pt idx="354">
                  <c:v>48</c:v>
                </c:pt>
                <c:pt idx="355">
                  <c:v>49</c:v>
                </c:pt>
                <c:pt idx="356">
                  <c:v>49</c:v>
                </c:pt>
                <c:pt idx="357">
                  <c:v>50</c:v>
                </c:pt>
                <c:pt idx="358">
                  <c:v>50</c:v>
                </c:pt>
                <c:pt idx="359">
                  <c:v>51</c:v>
                </c:pt>
                <c:pt idx="360">
                  <c:v>52</c:v>
                </c:pt>
                <c:pt idx="361">
                  <c:v>53</c:v>
                </c:pt>
                <c:pt idx="362">
                  <c:v>54</c:v>
                </c:pt>
                <c:pt idx="363">
                  <c:v>55</c:v>
                </c:pt>
                <c:pt idx="364">
                  <c:v>57</c:v>
                </c:pt>
                <c:pt idx="365">
                  <c:v>58</c:v>
                </c:pt>
                <c:pt idx="366">
                  <c:v>59</c:v>
                </c:pt>
                <c:pt idx="367">
                  <c:v>59</c:v>
                </c:pt>
                <c:pt idx="368">
                  <c:v>61</c:v>
                </c:pt>
                <c:pt idx="369">
                  <c:v>62</c:v>
                </c:pt>
                <c:pt idx="370">
                  <c:v>63</c:v>
                </c:pt>
                <c:pt idx="371">
                  <c:v>64</c:v>
                </c:pt>
                <c:pt idx="372">
                  <c:v>66</c:v>
                </c:pt>
                <c:pt idx="373">
                  <c:v>67</c:v>
                </c:pt>
                <c:pt idx="374">
                  <c:v>68</c:v>
                </c:pt>
                <c:pt idx="375">
                  <c:v>70</c:v>
                </c:pt>
                <c:pt idx="376">
                  <c:v>70</c:v>
                </c:pt>
                <c:pt idx="377">
                  <c:v>71</c:v>
                </c:pt>
                <c:pt idx="378">
                  <c:v>73</c:v>
                </c:pt>
                <c:pt idx="379">
                  <c:v>75</c:v>
                </c:pt>
                <c:pt idx="380">
                  <c:v>77</c:v>
                </c:pt>
                <c:pt idx="381">
                  <c:v>78</c:v>
                </c:pt>
                <c:pt idx="382">
                  <c:v>79</c:v>
                </c:pt>
                <c:pt idx="383">
                  <c:v>80</c:v>
                </c:pt>
                <c:pt idx="384">
                  <c:v>80</c:v>
                </c:pt>
                <c:pt idx="385">
                  <c:v>82</c:v>
                </c:pt>
                <c:pt idx="386">
                  <c:v>84</c:v>
                </c:pt>
                <c:pt idx="387">
                  <c:v>85</c:v>
                </c:pt>
                <c:pt idx="388">
                  <c:v>87</c:v>
                </c:pt>
                <c:pt idx="389">
                  <c:v>89</c:v>
                </c:pt>
                <c:pt idx="390">
                  <c:v>91</c:v>
                </c:pt>
                <c:pt idx="391">
                  <c:v>92</c:v>
                </c:pt>
                <c:pt idx="392">
                  <c:v>94</c:v>
                </c:pt>
                <c:pt idx="393">
                  <c:v>96</c:v>
                </c:pt>
                <c:pt idx="394">
                  <c:v>97</c:v>
                </c:pt>
                <c:pt idx="395">
                  <c:v>98</c:v>
                </c:pt>
                <c:pt idx="396">
                  <c:v>99</c:v>
                </c:pt>
                <c:pt idx="397">
                  <c:v>100</c:v>
                </c:pt>
                <c:pt idx="398">
                  <c:v>102</c:v>
                </c:pt>
                <c:pt idx="399">
                  <c:v>104</c:v>
                </c:pt>
                <c:pt idx="400">
                  <c:v>106</c:v>
                </c:pt>
                <c:pt idx="401">
                  <c:v>108</c:v>
                </c:pt>
                <c:pt idx="402">
                  <c:v>110</c:v>
                </c:pt>
                <c:pt idx="403">
                  <c:v>111</c:v>
                </c:pt>
                <c:pt idx="404">
                  <c:v>112</c:v>
                </c:pt>
                <c:pt idx="405">
                  <c:v>114</c:v>
                </c:pt>
                <c:pt idx="406">
                  <c:v>117</c:v>
                </c:pt>
                <c:pt idx="407">
                  <c:v>120</c:v>
                </c:pt>
                <c:pt idx="408">
                  <c:v>122</c:v>
                </c:pt>
                <c:pt idx="409">
                  <c:v>124</c:v>
                </c:pt>
                <c:pt idx="410">
                  <c:v>126</c:v>
                </c:pt>
                <c:pt idx="411">
                  <c:v>128</c:v>
                </c:pt>
                <c:pt idx="412">
                  <c:v>130</c:v>
                </c:pt>
                <c:pt idx="413">
                  <c:v>133</c:v>
                </c:pt>
                <c:pt idx="414">
                  <c:v>133</c:v>
                </c:pt>
                <c:pt idx="415">
                  <c:v>136</c:v>
                </c:pt>
                <c:pt idx="416">
                  <c:v>138</c:v>
                </c:pt>
                <c:pt idx="417">
                  <c:v>141</c:v>
                </c:pt>
                <c:pt idx="418">
                  <c:v>143</c:v>
                </c:pt>
                <c:pt idx="419">
                  <c:v>145</c:v>
                </c:pt>
                <c:pt idx="420">
                  <c:v>148</c:v>
                </c:pt>
                <c:pt idx="421">
                  <c:v>150</c:v>
                </c:pt>
                <c:pt idx="422">
                  <c:v>151</c:v>
                </c:pt>
                <c:pt idx="423">
                  <c:v>154</c:v>
                </c:pt>
                <c:pt idx="424">
                  <c:v>157</c:v>
                </c:pt>
                <c:pt idx="425">
                  <c:v>161</c:v>
                </c:pt>
                <c:pt idx="426">
                  <c:v>165</c:v>
                </c:pt>
                <c:pt idx="427">
                  <c:v>167</c:v>
                </c:pt>
                <c:pt idx="428">
                  <c:v>170</c:v>
                </c:pt>
                <c:pt idx="429">
                  <c:v>173</c:v>
                </c:pt>
                <c:pt idx="430">
                  <c:v>176</c:v>
                </c:pt>
                <c:pt idx="431">
                  <c:v>179</c:v>
                </c:pt>
                <c:pt idx="432">
                  <c:v>183</c:v>
                </c:pt>
                <c:pt idx="433">
                  <c:v>186</c:v>
                </c:pt>
                <c:pt idx="434">
                  <c:v>190</c:v>
                </c:pt>
                <c:pt idx="435">
                  <c:v>193</c:v>
                </c:pt>
                <c:pt idx="436">
                  <c:v>197</c:v>
                </c:pt>
                <c:pt idx="437">
                  <c:v>200</c:v>
                </c:pt>
                <c:pt idx="438">
                  <c:v>203</c:v>
                </c:pt>
                <c:pt idx="439">
                  <c:v>205</c:v>
                </c:pt>
                <c:pt idx="440">
                  <c:v>208</c:v>
                </c:pt>
                <c:pt idx="441">
                  <c:v>211</c:v>
                </c:pt>
                <c:pt idx="442">
                  <c:v>215</c:v>
                </c:pt>
                <c:pt idx="443">
                  <c:v>218</c:v>
                </c:pt>
                <c:pt idx="444">
                  <c:v>218</c:v>
                </c:pt>
                <c:pt idx="445">
                  <c:v>220</c:v>
                </c:pt>
                <c:pt idx="446">
                  <c:v>223</c:v>
                </c:pt>
                <c:pt idx="447">
                  <c:v>226</c:v>
                </c:pt>
                <c:pt idx="448">
                  <c:v>230</c:v>
                </c:pt>
                <c:pt idx="449">
                  <c:v>235</c:v>
                </c:pt>
                <c:pt idx="450">
                  <c:v>237</c:v>
                </c:pt>
                <c:pt idx="451">
                  <c:v>241</c:v>
                </c:pt>
                <c:pt idx="452">
                  <c:v>245</c:v>
                </c:pt>
                <c:pt idx="453">
                  <c:v>248</c:v>
                </c:pt>
                <c:pt idx="454">
                  <c:v>251</c:v>
                </c:pt>
                <c:pt idx="455">
                  <c:v>254</c:v>
                </c:pt>
                <c:pt idx="456">
                  <c:v>258</c:v>
                </c:pt>
                <c:pt idx="457">
                  <c:v>262</c:v>
                </c:pt>
                <c:pt idx="458">
                  <c:v>266</c:v>
                </c:pt>
                <c:pt idx="459">
                  <c:v>269</c:v>
                </c:pt>
                <c:pt idx="460">
                  <c:v>272</c:v>
                </c:pt>
                <c:pt idx="461">
                  <c:v>276</c:v>
                </c:pt>
                <c:pt idx="462">
                  <c:v>279</c:v>
                </c:pt>
                <c:pt idx="463">
                  <c:v>282</c:v>
                </c:pt>
                <c:pt idx="464">
                  <c:v>285</c:v>
                </c:pt>
                <c:pt idx="465">
                  <c:v>287</c:v>
                </c:pt>
                <c:pt idx="466">
                  <c:v>289</c:v>
                </c:pt>
                <c:pt idx="467">
                  <c:v>291</c:v>
                </c:pt>
                <c:pt idx="468">
                  <c:v>293</c:v>
                </c:pt>
                <c:pt idx="469">
                  <c:v>296</c:v>
                </c:pt>
                <c:pt idx="470">
                  <c:v>300</c:v>
                </c:pt>
                <c:pt idx="471">
                  <c:v>303</c:v>
                </c:pt>
                <c:pt idx="472">
                  <c:v>305</c:v>
                </c:pt>
                <c:pt idx="473">
                  <c:v>308</c:v>
                </c:pt>
                <c:pt idx="474">
                  <c:v>308</c:v>
                </c:pt>
                <c:pt idx="475">
                  <c:v>311</c:v>
                </c:pt>
                <c:pt idx="476">
                  <c:v>313</c:v>
                </c:pt>
                <c:pt idx="477">
                  <c:v>315</c:v>
                </c:pt>
                <c:pt idx="478">
                  <c:v>316</c:v>
                </c:pt>
                <c:pt idx="479">
                  <c:v>316</c:v>
                </c:pt>
                <c:pt idx="480">
                  <c:v>318</c:v>
                </c:pt>
                <c:pt idx="481">
                  <c:v>319</c:v>
                </c:pt>
                <c:pt idx="482">
                  <c:v>320</c:v>
                </c:pt>
                <c:pt idx="483">
                  <c:v>321</c:v>
                </c:pt>
                <c:pt idx="484">
                  <c:v>321</c:v>
                </c:pt>
                <c:pt idx="485">
                  <c:v>321</c:v>
                </c:pt>
                <c:pt idx="486">
                  <c:v>321</c:v>
                </c:pt>
                <c:pt idx="487">
                  <c:v>320</c:v>
                </c:pt>
                <c:pt idx="488">
                  <c:v>320</c:v>
                </c:pt>
                <c:pt idx="489">
                  <c:v>319</c:v>
                </c:pt>
                <c:pt idx="490">
                  <c:v>318</c:v>
                </c:pt>
                <c:pt idx="491">
                  <c:v>317</c:v>
                </c:pt>
                <c:pt idx="492">
                  <c:v>316</c:v>
                </c:pt>
                <c:pt idx="493">
                  <c:v>315</c:v>
                </c:pt>
                <c:pt idx="494">
                  <c:v>313</c:v>
                </c:pt>
                <c:pt idx="495">
                  <c:v>313</c:v>
                </c:pt>
                <c:pt idx="496">
                  <c:v>312</c:v>
                </c:pt>
                <c:pt idx="497">
                  <c:v>311</c:v>
                </c:pt>
                <c:pt idx="498">
                  <c:v>309</c:v>
                </c:pt>
                <c:pt idx="499">
                  <c:v>307</c:v>
                </c:pt>
                <c:pt idx="500">
                  <c:v>305</c:v>
                </c:pt>
                <c:pt idx="501">
                  <c:v>303</c:v>
                </c:pt>
                <c:pt idx="502">
                  <c:v>301</c:v>
                </c:pt>
                <c:pt idx="503">
                  <c:v>299</c:v>
                </c:pt>
                <c:pt idx="504">
                  <c:v>299</c:v>
                </c:pt>
                <c:pt idx="505">
                  <c:v>297</c:v>
                </c:pt>
                <c:pt idx="506">
                  <c:v>295</c:v>
                </c:pt>
                <c:pt idx="507">
                  <c:v>293</c:v>
                </c:pt>
                <c:pt idx="508">
                  <c:v>292</c:v>
                </c:pt>
                <c:pt idx="509">
                  <c:v>290</c:v>
                </c:pt>
                <c:pt idx="510">
                  <c:v>288</c:v>
                </c:pt>
                <c:pt idx="511">
                  <c:v>286</c:v>
                </c:pt>
                <c:pt idx="512">
                  <c:v>284</c:v>
                </c:pt>
                <c:pt idx="513">
                  <c:v>282</c:v>
                </c:pt>
                <c:pt idx="514">
                  <c:v>280</c:v>
                </c:pt>
                <c:pt idx="515">
                  <c:v>277</c:v>
                </c:pt>
                <c:pt idx="516">
                  <c:v>274</c:v>
                </c:pt>
                <c:pt idx="517">
                  <c:v>272</c:v>
                </c:pt>
                <c:pt idx="518">
                  <c:v>269</c:v>
                </c:pt>
                <c:pt idx="519">
                  <c:v>266</c:v>
                </c:pt>
                <c:pt idx="520">
                  <c:v>263</c:v>
                </c:pt>
                <c:pt idx="521">
                  <c:v>260</c:v>
                </c:pt>
                <c:pt idx="522">
                  <c:v>257</c:v>
                </c:pt>
                <c:pt idx="523">
                  <c:v>255</c:v>
                </c:pt>
                <c:pt idx="524">
                  <c:v>252</c:v>
                </c:pt>
                <c:pt idx="525">
                  <c:v>250</c:v>
                </c:pt>
                <c:pt idx="526">
                  <c:v>247</c:v>
                </c:pt>
                <c:pt idx="527">
                  <c:v>244</c:v>
                </c:pt>
                <c:pt idx="528">
                  <c:v>241</c:v>
                </c:pt>
                <c:pt idx="529">
                  <c:v>239</c:v>
                </c:pt>
                <c:pt idx="530">
                  <c:v>236</c:v>
                </c:pt>
                <c:pt idx="531">
                  <c:v>233</c:v>
                </c:pt>
                <c:pt idx="532">
                  <c:v>229</c:v>
                </c:pt>
                <c:pt idx="533">
                  <c:v>224</c:v>
                </c:pt>
                <c:pt idx="534">
                  <c:v>224</c:v>
                </c:pt>
                <c:pt idx="535">
                  <c:v>219</c:v>
                </c:pt>
                <c:pt idx="536">
                  <c:v>214</c:v>
                </c:pt>
                <c:pt idx="537">
                  <c:v>209</c:v>
                </c:pt>
                <c:pt idx="538">
                  <c:v>205</c:v>
                </c:pt>
                <c:pt idx="539">
                  <c:v>202</c:v>
                </c:pt>
                <c:pt idx="540">
                  <c:v>198</c:v>
                </c:pt>
                <c:pt idx="541">
                  <c:v>194</c:v>
                </c:pt>
                <c:pt idx="542">
                  <c:v>190</c:v>
                </c:pt>
                <c:pt idx="543">
                  <c:v>186</c:v>
                </c:pt>
                <c:pt idx="544">
                  <c:v>182</c:v>
                </c:pt>
                <c:pt idx="545">
                  <c:v>178</c:v>
                </c:pt>
                <c:pt idx="546">
                  <c:v>174</c:v>
                </c:pt>
                <c:pt idx="547">
                  <c:v>170</c:v>
                </c:pt>
                <c:pt idx="548">
                  <c:v>165</c:v>
                </c:pt>
                <c:pt idx="549">
                  <c:v>161</c:v>
                </c:pt>
                <c:pt idx="550">
                  <c:v>157</c:v>
                </c:pt>
                <c:pt idx="551">
                  <c:v>152</c:v>
                </c:pt>
                <c:pt idx="552">
                  <c:v>148</c:v>
                </c:pt>
                <c:pt idx="553">
                  <c:v>143</c:v>
                </c:pt>
                <c:pt idx="554">
                  <c:v>139</c:v>
                </c:pt>
                <c:pt idx="555">
                  <c:v>135</c:v>
                </c:pt>
                <c:pt idx="556">
                  <c:v>130</c:v>
                </c:pt>
                <c:pt idx="557">
                  <c:v>126</c:v>
                </c:pt>
                <c:pt idx="558">
                  <c:v>122</c:v>
                </c:pt>
                <c:pt idx="559">
                  <c:v>118</c:v>
                </c:pt>
                <c:pt idx="560">
                  <c:v>114</c:v>
                </c:pt>
                <c:pt idx="561">
                  <c:v>110</c:v>
                </c:pt>
                <c:pt idx="562">
                  <c:v>106</c:v>
                </c:pt>
                <c:pt idx="563">
                  <c:v>104</c:v>
                </c:pt>
                <c:pt idx="564">
                  <c:v>104</c:v>
                </c:pt>
                <c:pt idx="565">
                  <c:v>101</c:v>
                </c:pt>
                <c:pt idx="566">
                  <c:v>98</c:v>
                </c:pt>
                <c:pt idx="567">
                  <c:v>95</c:v>
                </c:pt>
                <c:pt idx="568">
                  <c:v>91</c:v>
                </c:pt>
                <c:pt idx="569">
                  <c:v>88</c:v>
                </c:pt>
                <c:pt idx="570">
                  <c:v>84</c:v>
                </c:pt>
                <c:pt idx="571">
                  <c:v>81</c:v>
                </c:pt>
                <c:pt idx="572">
                  <c:v>78</c:v>
                </c:pt>
                <c:pt idx="573">
                  <c:v>75</c:v>
                </c:pt>
                <c:pt idx="574">
                  <c:v>73</c:v>
                </c:pt>
                <c:pt idx="575">
                  <c:v>70</c:v>
                </c:pt>
                <c:pt idx="576">
                  <c:v>68</c:v>
                </c:pt>
                <c:pt idx="577">
                  <c:v>66</c:v>
                </c:pt>
                <c:pt idx="578">
                  <c:v>65</c:v>
                </c:pt>
                <c:pt idx="579">
                  <c:v>63</c:v>
                </c:pt>
                <c:pt idx="580">
                  <c:v>62</c:v>
                </c:pt>
                <c:pt idx="581">
                  <c:v>61</c:v>
                </c:pt>
                <c:pt idx="582">
                  <c:v>60</c:v>
                </c:pt>
                <c:pt idx="583">
                  <c:v>59</c:v>
                </c:pt>
                <c:pt idx="584">
                  <c:v>58</c:v>
                </c:pt>
                <c:pt idx="585">
                  <c:v>57</c:v>
                </c:pt>
                <c:pt idx="586">
                  <c:v>56</c:v>
                </c:pt>
                <c:pt idx="587">
                  <c:v>55</c:v>
                </c:pt>
                <c:pt idx="588">
                  <c:v>54</c:v>
                </c:pt>
                <c:pt idx="589">
                  <c:v>53</c:v>
                </c:pt>
                <c:pt idx="590">
                  <c:v>53</c:v>
                </c:pt>
                <c:pt idx="591">
                  <c:v>52</c:v>
                </c:pt>
                <c:pt idx="592">
                  <c:v>52</c:v>
                </c:pt>
                <c:pt idx="593">
                  <c:v>51</c:v>
                </c:pt>
                <c:pt idx="594">
                  <c:v>51</c:v>
                </c:pt>
                <c:pt idx="595">
                  <c:v>51</c:v>
                </c:pt>
                <c:pt idx="596">
                  <c:v>51</c:v>
                </c:pt>
                <c:pt idx="597">
                  <c:v>51</c:v>
                </c:pt>
                <c:pt idx="598">
                  <c:v>51</c:v>
                </c:pt>
                <c:pt idx="599">
                  <c:v>51</c:v>
                </c:pt>
                <c:pt idx="600">
                  <c:v>50</c:v>
                </c:pt>
                <c:pt idx="601">
                  <c:v>50</c:v>
                </c:pt>
                <c:pt idx="602">
                  <c:v>50</c:v>
                </c:pt>
                <c:pt idx="603">
                  <c:v>50</c:v>
                </c:pt>
                <c:pt idx="604">
                  <c:v>49</c:v>
                </c:pt>
                <c:pt idx="605">
                  <c:v>49</c:v>
                </c:pt>
                <c:pt idx="606">
                  <c:v>49</c:v>
                </c:pt>
                <c:pt idx="607">
                  <c:v>49</c:v>
                </c:pt>
                <c:pt idx="608">
                  <c:v>49</c:v>
                </c:pt>
                <c:pt idx="609">
                  <c:v>49</c:v>
                </c:pt>
                <c:pt idx="610">
                  <c:v>48</c:v>
                </c:pt>
                <c:pt idx="611">
                  <c:v>48</c:v>
                </c:pt>
                <c:pt idx="612">
                  <c:v>48</c:v>
                </c:pt>
                <c:pt idx="613">
                  <c:v>49</c:v>
                </c:pt>
                <c:pt idx="614">
                  <c:v>49</c:v>
                </c:pt>
                <c:pt idx="615">
                  <c:v>49</c:v>
                </c:pt>
                <c:pt idx="616">
                  <c:v>49</c:v>
                </c:pt>
                <c:pt idx="617">
                  <c:v>49</c:v>
                </c:pt>
                <c:pt idx="618">
                  <c:v>49</c:v>
                </c:pt>
                <c:pt idx="619">
                  <c:v>49</c:v>
                </c:pt>
                <c:pt idx="620">
                  <c:v>50</c:v>
                </c:pt>
                <c:pt idx="621">
                  <c:v>50</c:v>
                </c:pt>
                <c:pt idx="622">
                  <c:v>50</c:v>
                </c:pt>
                <c:pt idx="623">
                  <c:v>50</c:v>
                </c:pt>
                <c:pt idx="624">
                  <c:v>50</c:v>
                </c:pt>
                <c:pt idx="625">
                  <c:v>50</c:v>
                </c:pt>
                <c:pt idx="626">
                  <c:v>50</c:v>
                </c:pt>
                <c:pt idx="627">
                  <c:v>50</c:v>
                </c:pt>
                <c:pt idx="628">
                  <c:v>50</c:v>
                </c:pt>
                <c:pt idx="629">
                  <c:v>50</c:v>
                </c:pt>
                <c:pt idx="630">
                  <c:v>50</c:v>
                </c:pt>
                <c:pt idx="631">
                  <c:v>50</c:v>
                </c:pt>
                <c:pt idx="632">
                  <c:v>50</c:v>
                </c:pt>
                <c:pt idx="633">
                  <c:v>50</c:v>
                </c:pt>
                <c:pt idx="634">
                  <c:v>51</c:v>
                </c:pt>
                <c:pt idx="635">
                  <c:v>51</c:v>
                </c:pt>
                <c:pt idx="636">
                  <c:v>51</c:v>
                </c:pt>
                <c:pt idx="637">
                  <c:v>51</c:v>
                </c:pt>
                <c:pt idx="638">
                  <c:v>51</c:v>
                </c:pt>
                <c:pt idx="639">
                  <c:v>52</c:v>
                </c:pt>
                <c:pt idx="640">
                  <c:v>52</c:v>
                </c:pt>
                <c:pt idx="641">
                  <c:v>51</c:v>
                </c:pt>
                <c:pt idx="642">
                  <c:v>51</c:v>
                </c:pt>
                <c:pt idx="643">
                  <c:v>51</c:v>
                </c:pt>
                <c:pt idx="644">
                  <c:v>51</c:v>
                </c:pt>
                <c:pt idx="645">
                  <c:v>51</c:v>
                </c:pt>
                <c:pt idx="646">
                  <c:v>51</c:v>
                </c:pt>
                <c:pt idx="647">
                  <c:v>51</c:v>
                </c:pt>
                <c:pt idx="648">
                  <c:v>51</c:v>
                </c:pt>
                <c:pt idx="649">
                  <c:v>51</c:v>
                </c:pt>
                <c:pt idx="650">
                  <c:v>50</c:v>
                </c:pt>
                <c:pt idx="651">
                  <c:v>50</c:v>
                </c:pt>
                <c:pt idx="652">
                  <c:v>50</c:v>
                </c:pt>
                <c:pt idx="653">
                  <c:v>50</c:v>
                </c:pt>
                <c:pt idx="654">
                  <c:v>50</c:v>
                </c:pt>
                <c:pt idx="655">
                  <c:v>50</c:v>
                </c:pt>
                <c:pt idx="656">
                  <c:v>50</c:v>
                </c:pt>
                <c:pt idx="657">
                  <c:v>50</c:v>
                </c:pt>
                <c:pt idx="658">
                  <c:v>50</c:v>
                </c:pt>
                <c:pt idx="659">
                  <c:v>50</c:v>
                </c:pt>
                <c:pt idx="660">
                  <c:v>50</c:v>
                </c:pt>
                <c:pt idx="661">
                  <c:v>50</c:v>
                </c:pt>
                <c:pt idx="662">
                  <c:v>50</c:v>
                </c:pt>
                <c:pt idx="663">
                  <c:v>50</c:v>
                </c:pt>
                <c:pt idx="664">
                  <c:v>50</c:v>
                </c:pt>
                <c:pt idx="665">
                  <c:v>50</c:v>
                </c:pt>
                <c:pt idx="666">
                  <c:v>50</c:v>
                </c:pt>
                <c:pt idx="667">
                  <c:v>49</c:v>
                </c:pt>
                <c:pt idx="668">
                  <c:v>49</c:v>
                </c:pt>
                <c:pt idx="669">
                  <c:v>49</c:v>
                </c:pt>
                <c:pt idx="670">
                  <c:v>49</c:v>
                </c:pt>
                <c:pt idx="671">
                  <c:v>49</c:v>
                </c:pt>
                <c:pt idx="672">
                  <c:v>49</c:v>
                </c:pt>
                <c:pt idx="673">
                  <c:v>49</c:v>
                </c:pt>
                <c:pt idx="674">
                  <c:v>49</c:v>
                </c:pt>
                <c:pt idx="675">
                  <c:v>50</c:v>
                </c:pt>
                <c:pt idx="676">
                  <c:v>50</c:v>
                </c:pt>
                <c:pt idx="677">
                  <c:v>50</c:v>
                </c:pt>
                <c:pt idx="678">
                  <c:v>50</c:v>
                </c:pt>
                <c:pt idx="679">
                  <c:v>50</c:v>
                </c:pt>
                <c:pt idx="680">
                  <c:v>50</c:v>
                </c:pt>
                <c:pt idx="681">
                  <c:v>50</c:v>
                </c:pt>
                <c:pt idx="682">
                  <c:v>50</c:v>
                </c:pt>
                <c:pt idx="683">
                  <c:v>50</c:v>
                </c:pt>
                <c:pt idx="684">
                  <c:v>50</c:v>
                </c:pt>
                <c:pt idx="685">
                  <c:v>50</c:v>
                </c:pt>
                <c:pt idx="686">
                  <c:v>50</c:v>
                </c:pt>
                <c:pt idx="687">
                  <c:v>50</c:v>
                </c:pt>
                <c:pt idx="688">
                  <c:v>50</c:v>
                </c:pt>
                <c:pt idx="689">
                  <c:v>50</c:v>
                </c:pt>
                <c:pt idx="690">
                  <c:v>50</c:v>
                </c:pt>
                <c:pt idx="691">
                  <c:v>50</c:v>
                </c:pt>
                <c:pt idx="692">
                  <c:v>50</c:v>
                </c:pt>
                <c:pt idx="693">
                  <c:v>51</c:v>
                </c:pt>
                <c:pt idx="694">
                  <c:v>50</c:v>
                </c:pt>
                <c:pt idx="695">
                  <c:v>50</c:v>
                </c:pt>
                <c:pt idx="696">
                  <c:v>50</c:v>
                </c:pt>
                <c:pt idx="697">
                  <c:v>50</c:v>
                </c:pt>
                <c:pt idx="698">
                  <c:v>50</c:v>
                </c:pt>
                <c:pt idx="699">
                  <c:v>50</c:v>
                </c:pt>
                <c:pt idx="700">
                  <c:v>50</c:v>
                </c:pt>
                <c:pt idx="701">
                  <c:v>50</c:v>
                </c:pt>
                <c:pt idx="702">
                  <c:v>50</c:v>
                </c:pt>
                <c:pt idx="703">
                  <c:v>50</c:v>
                </c:pt>
                <c:pt idx="704">
                  <c:v>50</c:v>
                </c:pt>
                <c:pt idx="705">
                  <c:v>50</c:v>
                </c:pt>
                <c:pt idx="706">
                  <c:v>50</c:v>
                </c:pt>
                <c:pt idx="707">
                  <c:v>50</c:v>
                </c:pt>
                <c:pt idx="708">
                  <c:v>49</c:v>
                </c:pt>
                <c:pt idx="709">
                  <c:v>49</c:v>
                </c:pt>
                <c:pt idx="710">
                  <c:v>49</c:v>
                </c:pt>
                <c:pt idx="711">
                  <c:v>49</c:v>
                </c:pt>
                <c:pt idx="712">
                  <c:v>49</c:v>
                </c:pt>
                <c:pt idx="713">
                  <c:v>49</c:v>
                </c:pt>
                <c:pt idx="714">
                  <c:v>49</c:v>
                </c:pt>
                <c:pt idx="715">
                  <c:v>49</c:v>
                </c:pt>
                <c:pt idx="716">
                  <c:v>49</c:v>
                </c:pt>
                <c:pt idx="717">
                  <c:v>48</c:v>
                </c:pt>
                <c:pt idx="718">
                  <c:v>48</c:v>
                </c:pt>
                <c:pt idx="719">
                  <c:v>48</c:v>
                </c:pt>
                <c:pt idx="720">
                  <c:v>49</c:v>
                </c:pt>
                <c:pt idx="721">
                  <c:v>49</c:v>
                </c:pt>
                <c:pt idx="722">
                  <c:v>49</c:v>
                </c:pt>
                <c:pt idx="723">
                  <c:v>49</c:v>
                </c:pt>
                <c:pt idx="724">
                  <c:v>49</c:v>
                </c:pt>
                <c:pt idx="725">
                  <c:v>49</c:v>
                </c:pt>
                <c:pt idx="726">
                  <c:v>49</c:v>
                </c:pt>
                <c:pt idx="727">
                  <c:v>49</c:v>
                </c:pt>
                <c:pt idx="728">
                  <c:v>49</c:v>
                </c:pt>
                <c:pt idx="729">
                  <c:v>49</c:v>
                </c:pt>
                <c:pt idx="730">
                  <c:v>49</c:v>
                </c:pt>
                <c:pt idx="731">
                  <c:v>49</c:v>
                </c:pt>
                <c:pt idx="732">
                  <c:v>49</c:v>
                </c:pt>
                <c:pt idx="733">
                  <c:v>49</c:v>
                </c:pt>
                <c:pt idx="734">
                  <c:v>49</c:v>
                </c:pt>
                <c:pt idx="735">
                  <c:v>49</c:v>
                </c:pt>
                <c:pt idx="736">
                  <c:v>49</c:v>
                </c:pt>
                <c:pt idx="737">
                  <c:v>49</c:v>
                </c:pt>
                <c:pt idx="738">
                  <c:v>49</c:v>
                </c:pt>
                <c:pt idx="739">
                  <c:v>49</c:v>
                </c:pt>
                <c:pt idx="740">
                  <c:v>49</c:v>
                </c:pt>
                <c:pt idx="741">
                  <c:v>49</c:v>
                </c:pt>
                <c:pt idx="742">
                  <c:v>50</c:v>
                </c:pt>
                <c:pt idx="743">
                  <c:v>50</c:v>
                </c:pt>
                <c:pt idx="744">
                  <c:v>50</c:v>
                </c:pt>
                <c:pt idx="745">
                  <c:v>50</c:v>
                </c:pt>
                <c:pt idx="746">
                  <c:v>50</c:v>
                </c:pt>
                <c:pt idx="747">
                  <c:v>50</c:v>
                </c:pt>
                <c:pt idx="748">
                  <c:v>50</c:v>
                </c:pt>
                <c:pt idx="749">
                  <c:v>50</c:v>
                </c:pt>
                <c:pt idx="750">
                  <c:v>50</c:v>
                </c:pt>
                <c:pt idx="751">
                  <c:v>50</c:v>
                </c:pt>
                <c:pt idx="752">
                  <c:v>50</c:v>
                </c:pt>
                <c:pt idx="753">
                  <c:v>50</c:v>
                </c:pt>
                <c:pt idx="754">
                  <c:v>50</c:v>
                </c:pt>
                <c:pt idx="755">
                  <c:v>50</c:v>
                </c:pt>
                <c:pt idx="756">
                  <c:v>50</c:v>
                </c:pt>
                <c:pt idx="757">
                  <c:v>50</c:v>
                </c:pt>
                <c:pt idx="758">
                  <c:v>50</c:v>
                </c:pt>
                <c:pt idx="759">
                  <c:v>50</c:v>
                </c:pt>
                <c:pt idx="760">
                  <c:v>49</c:v>
                </c:pt>
                <c:pt idx="761">
                  <c:v>49</c:v>
                </c:pt>
                <c:pt idx="762">
                  <c:v>49</c:v>
                </c:pt>
                <c:pt idx="763">
                  <c:v>49</c:v>
                </c:pt>
                <c:pt idx="764">
                  <c:v>49</c:v>
                </c:pt>
                <c:pt idx="765">
                  <c:v>49</c:v>
                </c:pt>
                <c:pt idx="766">
                  <c:v>49</c:v>
                </c:pt>
                <c:pt idx="767">
                  <c:v>49</c:v>
                </c:pt>
                <c:pt idx="768">
                  <c:v>50</c:v>
                </c:pt>
                <c:pt idx="769">
                  <c:v>50</c:v>
                </c:pt>
                <c:pt idx="770">
                  <c:v>50</c:v>
                </c:pt>
                <c:pt idx="771">
                  <c:v>50</c:v>
                </c:pt>
                <c:pt idx="772">
                  <c:v>50</c:v>
                </c:pt>
                <c:pt idx="773">
                  <c:v>50</c:v>
                </c:pt>
                <c:pt idx="774">
                  <c:v>50</c:v>
                </c:pt>
                <c:pt idx="775">
                  <c:v>50</c:v>
                </c:pt>
                <c:pt idx="776">
                  <c:v>50</c:v>
                </c:pt>
                <c:pt idx="777">
                  <c:v>50</c:v>
                </c:pt>
                <c:pt idx="778">
                  <c:v>51</c:v>
                </c:pt>
                <c:pt idx="779">
                  <c:v>51</c:v>
                </c:pt>
                <c:pt idx="780">
                  <c:v>51</c:v>
                </c:pt>
                <c:pt idx="781">
                  <c:v>51</c:v>
                </c:pt>
                <c:pt idx="782">
                  <c:v>51</c:v>
                </c:pt>
                <c:pt idx="783">
                  <c:v>51</c:v>
                </c:pt>
                <c:pt idx="784">
                  <c:v>52</c:v>
                </c:pt>
                <c:pt idx="785">
                  <c:v>52</c:v>
                </c:pt>
                <c:pt idx="786">
                  <c:v>52</c:v>
                </c:pt>
                <c:pt idx="787">
                  <c:v>53</c:v>
                </c:pt>
                <c:pt idx="788">
                  <c:v>53</c:v>
                </c:pt>
                <c:pt idx="789">
                  <c:v>53</c:v>
                </c:pt>
                <c:pt idx="790">
                  <c:v>53</c:v>
                </c:pt>
                <c:pt idx="791">
                  <c:v>54</c:v>
                </c:pt>
                <c:pt idx="792">
                  <c:v>54</c:v>
                </c:pt>
                <c:pt idx="793">
                  <c:v>54</c:v>
                </c:pt>
                <c:pt idx="794">
                  <c:v>54</c:v>
                </c:pt>
                <c:pt idx="795">
                  <c:v>54</c:v>
                </c:pt>
                <c:pt idx="796">
                  <c:v>55</c:v>
                </c:pt>
                <c:pt idx="797">
                  <c:v>55</c:v>
                </c:pt>
                <c:pt idx="798">
                  <c:v>55</c:v>
                </c:pt>
                <c:pt idx="799">
                  <c:v>55</c:v>
                </c:pt>
                <c:pt idx="800">
                  <c:v>55</c:v>
                </c:pt>
                <c:pt idx="801">
                  <c:v>55</c:v>
                </c:pt>
                <c:pt idx="802">
                  <c:v>55</c:v>
                </c:pt>
                <c:pt idx="803">
                  <c:v>55</c:v>
                </c:pt>
                <c:pt idx="804">
                  <c:v>55</c:v>
                </c:pt>
                <c:pt idx="805">
                  <c:v>54</c:v>
                </c:pt>
                <c:pt idx="806">
                  <c:v>54</c:v>
                </c:pt>
                <c:pt idx="807">
                  <c:v>54</c:v>
                </c:pt>
                <c:pt idx="808">
                  <c:v>53</c:v>
                </c:pt>
                <c:pt idx="809">
                  <c:v>53</c:v>
                </c:pt>
                <c:pt idx="810">
                  <c:v>53</c:v>
                </c:pt>
                <c:pt idx="811">
                  <c:v>52</c:v>
                </c:pt>
                <c:pt idx="812">
                  <c:v>52</c:v>
                </c:pt>
                <c:pt idx="813">
                  <c:v>52</c:v>
                </c:pt>
                <c:pt idx="814">
                  <c:v>52</c:v>
                </c:pt>
                <c:pt idx="815">
                  <c:v>51</c:v>
                </c:pt>
                <c:pt idx="816">
                  <c:v>51</c:v>
                </c:pt>
                <c:pt idx="817">
                  <c:v>50</c:v>
                </c:pt>
                <c:pt idx="818">
                  <c:v>50</c:v>
                </c:pt>
                <c:pt idx="819">
                  <c:v>50</c:v>
                </c:pt>
                <c:pt idx="820">
                  <c:v>49</c:v>
                </c:pt>
                <c:pt idx="821">
                  <c:v>49</c:v>
                </c:pt>
                <c:pt idx="822">
                  <c:v>49</c:v>
                </c:pt>
                <c:pt idx="823">
                  <c:v>49</c:v>
                </c:pt>
                <c:pt idx="824">
                  <c:v>49</c:v>
                </c:pt>
                <c:pt idx="825">
                  <c:v>49</c:v>
                </c:pt>
                <c:pt idx="826">
                  <c:v>49</c:v>
                </c:pt>
                <c:pt idx="827">
                  <c:v>48</c:v>
                </c:pt>
                <c:pt idx="828">
                  <c:v>48</c:v>
                </c:pt>
                <c:pt idx="829">
                  <c:v>48</c:v>
                </c:pt>
                <c:pt idx="830">
                  <c:v>48</c:v>
                </c:pt>
                <c:pt idx="831">
                  <c:v>48</c:v>
                </c:pt>
                <c:pt idx="832">
                  <c:v>48</c:v>
                </c:pt>
                <c:pt idx="833">
                  <c:v>48</c:v>
                </c:pt>
                <c:pt idx="834">
                  <c:v>48</c:v>
                </c:pt>
                <c:pt idx="835">
                  <c:v>48</c:v>
                </c:pt>
                <c:pt idx="836">
                  <c:v>47</c:v>
                </c:pt>
                <c:pt idx="837">
                  <c:v>48</c:v>
                </c:pt>
                <c:pt idx="838">
                  <c:v>48</c:v>
                </c:pt>
                <c:pt idx="839">
                  <c:v>48</c:v>
                </c:pt>
                <c:pt idx="840">
                  <c:v>49</c:v>
                </c:pt>
                <c:pt idx="841">
                  <c:v>49</c:v>
                </c:pt>
                <c:pt idx="842">
                  <c:v>48</c:v>
                </c:pt>
                <c:pt idx="843">
                  <c:v>49</c:v>
                </c:pt>
                <c:pt idx="844">
                  <c:v>49</c:v>
                </c:pt>
                <c:pt idx="845">
                  <c:v>49</c:v>
                </c:pt>
                <c:pt idx="846">
                  <c:v>49</c:v>
                </c:pt>
                <c:pt idx="847">
                  <c:v>49</c:v>
                </c:pt>
                <c:pt idx="848">
                  <c:v>50</c:v>
                </c:pt>
                <c:pt idx="849">
                  <c:v>50</c:v>
                </c:pt>
                <c:pt idx="850">
                  <c:v>50</c:v>
                </c:pt>
                <c:pt idx="851">
                  <c:v>49</c:v>
                </c:pt>
                <c:pt idx="852">
                  <c:v>50</c:v>
                </c:pt>
                <c:pt idx="853">
                  <c:v>49</c:v>
                </c:pt>
                <c:pt idx="854">
                  <c:v>49</c:v>
                </c:pt>
                <c:pt idx="855">
                  <c:v>49</c:v>
                </c:pt>
                <c:pt idx="856">
                  <c:v>49</c:v>
                </c:pt>
                <c:pt idx="857">
                  <c:v>49</c:v>
                </c:pt>
                <c:pt idx="858">
                  <c:v>49</c:v>
                </c:pt>
                <c:pt idx="859">
                  <c:v>49</c:v>
                </c:pt>
                <c:pt idx="860">
                  <c:v>49</c:v>
                </c:pt>
                <c:pt idx="861">
                  <c:v>49</c:v>
                </c:pt>
                <c:pt idx="862">
                  <c:v>49</c:v>
                </c:pt>
                <c:pt idx="863">
                  <c:v>49</c:v>
                </c:pt>
                <c:pt idx="864">
                  <c:v>49</c:v>
                </c:pt>
                <c:pt idx="865">
                  <c:v>49</c:v>
                </c:pt>
                <c:pt idx="866">
                  <c:v>49</c:v>
                </c:pt>
                <c:pt idx="867">
                  <c:v>49</c:v>
                </c:pt>
                <c:pt idx="868">
                  <c:v>49</c:v>
                </c:pt>
                <c:pt idx="869">
                  <c:v>49</c:v>
                </c:pt>
                <c:pt idx="870">
                  <c:v>49</c:v>
                </c:pt>
                <c:pt idx="871">
                  <c:v>49</c:v>
                </c:pt>
                <c:pt idx="872">
                  <c:v>50</c:v>
                </c:pt>
                <c:pt idx="873">
                  <c:v>49</c:v>
                </c:pt>
                <c:pt idx="874">
                  <c:v>49</c:v>
                </c:pt>
                <c:pt idx="875">
                  <c:v>49</c:v>
                </c:pt>
                <c:pt idx="876">
                  <c:v>49</c:v>
                </c:pt>
                <c:pt idx="877">
                  <c:v>49</c:v>
                </c:pt>
                <c:pt idx="878">
                  <c:v>49</c:v>
                </c:pt>
                <c:pt idx="879">
                  <c:v>49</c:v>
                </c:pt>
                <c:pt idx="880">
                  <c:v>49</c:v>
                </c:pt>
                <c:pt idx="881">
                  <c:v>49</c:v>
                </c:pt>
                <c:pt idx="882">
                  <c:v>49</c:v>
                </c:pt>
                <c:pt idx="883">
                  <c:v>49</c:v>
                </c:pt>
                <c:pt idx="884">
                  <c:v>49</c:v>
                </c:pt>
                <c:pt idx="885">
                  <c:v>49</c:v>
                </c:pt>
                <c:pt idx="886">
                  <c:v>49</c:v>
                </c:pt>
                <c:pt idx="887">
                  <c:v>49</c:v>
                </c:pt>
                <c:pt idx="888">
                  <c:v>49</c:v>
                </c:pt>
                <c:pt idx="889">
                  <c:v>49</c:v>
                </c:pt>
                <c:pt idx="890">
                  <c:v>49</c:v>
                </c:pt>
                <c:pt idx="891">
                  <c:v>49</c:v>
                </c:pt>
                <c:pt idx="892">
                  <c:v>49</c:v>
                </c:pt>
                <c:pt idx="893">
                  <c:v>49</c:v>
                </c:pt>
                <c:pt idx="894">
                  <c:v>49</c:v>
                </c:pt>
                <c:pt idx="895">
                  <c:v>49</c:v>
                </c:pt>
                <c:pt idx="896">
                  <c:v>49</c:v>
                </c:pt>
                <c:pt idx="897">
                  <c:v>49</c:v>
                </c:pt>
                <c:pt idx="898">
                  <c:v>49</c:v>
                </c:pt>
                <c:pt idx="899">
                  <c:v>49</c:v>
                </c:pt>
                <c:pt idx="900">
                  <c:v>50</c:v>
                </c:pt>
                <c:pt idx="901">
                  <c:v>50</c:v>
                </c:pt>
                <c:pt idx="902">
                  <c:v>50</c:v>
                </c:pt>
                <c:pt idx="903">
                  <c:v>50</c:v>
                </c:pt>
                <c:pt idx="904">
                  <c:v>50</c:v>
                </c:pt>
                <c:pt idx="905">
                  <c:v>50</c:v>
                </c:pt>
                <c:pt idx="906">
                  <c:v>50</c:v>
                </c:pt>
                <c:pt idx="907">
                  <c:v>50</c:v>
                </c:pt>
                <c:pt idx="908">
                  <c:v>51</c:v>
                </c:pt>
                <c:pt idx="909">
                  <c:v>51</c:v>
                </c:pt>
                <c:pt idx="910">
                  <c:v>51</c:v>
                </c:pt>
                <c:pt idx="911">
                  <c:v>51</c:v>
                </c:pt>
                <c:pt idx="912">
                  <c:v>51</c:v>
                </c:pt>
                <c:pt idx="913">
                  <c:v>51</c:v>
                </c:pt>
                <c:pt idx="914">
                  <c:v>51</c:v>
                </c:pt>
                <c:pt idx="915">
                  <c:v>51</c:v>
                </c:pt>
                <c:pt idx="916">
                  <c:v>51</c:v>
                </c:pt>
                <c:pt idx="917">
                  <c:v>51</c:v>
                </c:pt>
                <c:pt idx="918">
                  <c:v>51</c:v>
                </c:pt>
                <c:pt idx="919">
                  <c:v>51</c:v>
                </c:pt>
                <c:pt idx="920">
                  <c:v>51</c:v>
                </c:pt>
                <c:pt idx="921">
                  <c:v>51</c:v>
                </c:pt>
                <c:pt idx="922">
                  <c:v>51</c:v>
                </c:pt>
                <c:pt idx="923">
                  <c:v>50</c:v>
                </c:pt>
                <c:pt idx="924">
                  <c:v>50</c:v>
                </c:pt>
                <c:pt idx="925">
                  <c:v>50</c:v>
                </c:pt>
                <c:pt idx="926">
                  <c:v>50</c:v>
                </c:pt>
                <c:pt idx="927">
                  <c:v>50</c:v>
                </c:pt>
                <c:pt idx="928">
                  <c:v>50</c:v>
                </c:pt>
                <c:pt idx="929">
                  <c:v>50</c:v>
                </c:pt>
                <c:pt idx="930">
                  <c:v>50</c:v>
                </c:pt>
                <c:pt idx="931">
                  <c:v>50</c:v>
                </c:pt>
                <c:pt idx="932">
                  <c:v>50</c:v>
                </c:pt>
                <c:pt idx="933">
                  <c:v>50</c:v>
                </c:pt>
                <c:pt idx="934">
                  <c:v>50</c:v>
                </c:pt>
                <c:pt idx="935">
                  <c:v>49</c:v>
                </c:pt>
                <c:pt idx="936">
                  <c:v>49</c:v>
                </c:pt>
                <c:pt idx="937">
                  <c:v>49</c:v>
                </c:pt>
                <c:pt idx="938">
                  <c:v>49</c:v>
                </c:pt>
                <c:pt idx="939">
                  <c:v>49</c:v>
                </c:pt>
                <c:pt idx="940">
                  <c:v>49</c:v>
                </c:pt>
                <c:pt idx="941">
                  <c:v>49</c:v>
                </c:pt>
                <c:pt idx="942">
                  <c:v>49</c:v>
                </c:pt>
                <c:pt idx="943">
                  <c:v>49</c:v>
                </c:pt>
                <c:pt idx="944">
                  <c:v>49</c:v>
                </c:pt>
                <c:pt idx="945">
                  <c:v>49</c:v>
                </c:pt>
                <c:pt idx="946">
                  <c:v>49</c:v>
                </c:pt>
                <c:pt idx="947">
                  <c:v>49</c:v>
                </c:pt>
                <c:pt idx="948">
                  <c:v>50</c:v>
                </c:pt>
                <c:pt idx="949">
                  <c:v>50</c:v>
                </c:pt>
                <c:pt idx="950">
                  <c:v>49</c:v>
                </c:pt>
                <c:pt idx="951">
                  <c:v>50</c:v>
                </c:pt>
                <c:pt idx="952">
                  <c:v>50</c:v>
                </c:pt>
                <c:pt idx="953">
                  <c:v>50</c:v>
                </c:pt>
                <c:pt idx="954">
                  <c:v>50</c:v>
                </c:pt>
                <c:pt idx="955">
                  <c:v>50</c:v>
                </c:pt>
                <c:pt idx="956">
                  <c:v>50</c:v>
                </c:pt>
                <c:pt idx="957">
                  <c:v>50</c:v>
                </c:pt>
                <c:pt idx="958">
                  <c:v>50</c:v>
                </c:pt>
                <c:pt idx="959">
                  <c:v>50</c:v>
                </c:pt>
                <c:pt idx="960">
                  <c:v>50</c:v>
                </c:pt>
                <c:pt idx="961">
                  <c:v>50</c:v>
                </c:pt>
                <c:pt idx="962">
                  <c:v>50</c:v>
                </c:pt>
                <c:pt idx="963">
                  <c:v>50</c:v>
                </c:pt>
                <c:pt idx="964">
                  <c:v>50</c:v>
                </c:pt>
                <c:pt idx="965">
                  <c:v>50</c:v>
                </c:pt>
                <c:pt idx="966">
                  <c:v>50</c:v>
                </c:pt>
                <c:pt idx="967">
                  <c:v>51</c:v>
                </c:pt>
                <c:pt idx="968">
                  <c:v>51</c:v>
                </c:pt>
                <c:pt idx="969">
                  <c:v>51</c:v>
                </c:pt>
                <c:pt idx="970">
                  <c:v>51</c:v>
                </c:pt>
                <c:pt idx="971">
                  <c:v>51</c:v>
                </c:pt>
                <c:pt idx="972">
                  <c:v>51</c:v>
                </c:pt>
                <c:pt idx="973">
                  <c:v>51</c:v>
                </c:pt>
                <c:pt idx="974">
                  <c:v>51</c:v>
                </c:pt>
                <c:pt idx="975">
                  <c:v>51</c:v>
                </c:pt>
                <c:pt idx="976">
                  <c:v>51</c:v>
                </c:pt>
                <c:pt idx="977">
                  <c:v>51</c:v>
                </c:pt>
                <c:pt idx="978">
                  <c:v>51</c:v>
                </c:pt>
                <c:pt idx="979">
                  <c:v>51</c:v>
                </c:pt>
                <c:pt idx="980">
                  <c:v>51</c:v>
                </c:pt>
                <c:pt idx="981">
                  <c:v>51</c:v>
                </c:pt>
                <c:pt idx="982">
                  <c:v>51</c:v>
                </c:pt>
                <c:pt idx="983">
                  <c:v>51</c:v>
                </c:pt>
                <c:pt idx="984">
                  <c:v>51</c:v>
                </c:pt>
                <c:pt idx="985">
                  <c:v>51</c:v>
                </c:pt>
                <c:pt idx="986">
                  <c:v>51</c:v>
                </c:pt>
                <c:pt idx="987">
                  <c:v>51</c:v>
                </c:pt>
                <c:pt idx="988">
                  <c:v>51</c:v>
                </c:pt>
                <c:pt idx="989">
                  <c:v>51</c:v>
                </c:pt>
                <c:pt idx="990">
                  <c:v>51</c:v>
                </c:pt>
                <c:pt idx="991">
                  <c:v>51</c:v>
                </c:pt>
                <c:pt idx="992">
                  <c:v>51</c:v>
                </c:pt>
                <c:pt idx="993">
                  <c:v>52</c:v>
                </c:pt>
                <c:pt idx="994">
                  <c:v>52</c:v>
                </c:pt>
                <c:pt idx="995">
                  <c:v>52</c:v>
                </c:pt>
                <c:pt idx="996">
                  <c:v>52</c:v>
                </c:pt>
                <c:pt idx="997">
                  <c:v>52</c:v>
                </c:pt>
                <c:pt idx="998">
                  <c:v>52</c:v>
                </c:pt>
                <c:pt idx="999">
                  <c:v>51</c:v>
                </c:pt>
                <c:pt idx="1000">
                  <c:v>51</c:v>
                </c:pt>
                <c:pt idx="1001">
                  <c:v>51</c:v>
                </c:pt>
                <c:pt idx="1002">
                  <c:v>51</c:v>
                </c:pt>
                <c:pt idx="1003">
                  <c:v>51</c:v>
                </c:pt>
                <c:pt idx="1004">
                  <c:v>51</c:v>
                </c:pt>
                <c:pt idx="1005">
                  <c:v>51</c:v>
                </c:pt>
                <c:pt idx="1006">
                  <c:v>51</c:v>
                </c:pt>
                <c:pt idx="1007">
                  <c:v>51</c:v>
                </c:pt>
                <c:pt idx="1008">
                  <c:v>51</c:v>
                </c:pt>
                <c:pt idx="1009">
                  <c:v>51</c:v>
                </c:pt>
                <c:pt idx="1010">
                  <c:v>51</c:v>
                </c:pt>
              </c:numCache>
            </c:numRef>
          </c:val>
          <c:smooth val="0"/>
          <c:extLst>
            <c:ext xmlns:c16="http://schemas.microsoft.com/office/drawing/2014/chart" uri="{C3380CC4-5D6E-409C-BE32-E72D297353CC}">
              <c16:uniqueId val="{00000003-4AF3-421B-BF09-DFB41519E2EC}"/>
            </c:ext>
          </c:extLst>
        </c:ser>
        <c:dLbls>
          <c:showLegendKey val="0"/>
          <c:showVal val="0"/>
          <c:showCatName val="0"/>
          <c:showSerName val="0"/>
          <c:showPercent val="0"/>
          <c:showBubbleSize val="0"/>
        </c:dLbls>
        <c:smooth val="0"/>
        <c:axId val="723943023"/>
        <c:axId val="723937263"/>
      </c:lineChart>
      <c:catAx>
        <c:axId val="72394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263"/>
        <c:crosses val="autoZero"/>
        <c:auto val="1"/>
        <c:lblAlgn val="ctr"/>
        <c:lblOffset val="100"/>
        <c:noMultiLvlLbl val="0"/>
      </c:catAx>
      <c:valAx>
        <c:axId val="723937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1"/>
          </a:solid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43023"/>
        <c:crosses val="autoZero"/>
        <c:crossBetween val="between"/>
      </c:valAx>
      <c:spPr>
        <a:noFill/>
        <a:ln>
          <a:noFill/>
        </a:ln>
        <a:effectLst/>
      </c:spPr>
    </c:plotArea>
    <c:legend>
      <c:legendPos val="b"/>
      <c:layout>
        <c:manualLayout>
          <c:xMode val="edge"/>
          <c:yMode val="edge"/>
          <c:x val="4.5360201856779629E-2"/>
          <c:y val="5.8440636096958466E-2"/>
          <c:w val="0.33151437543847279"/>
          <c:h val="0.384998198754567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6249426748078"/>
          <c:y val="7.1226705374837551E-2"/>
          <c:w val="0.7358321705197054"/>
          <c:h val="0.78644938697616884"/>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B633-4229-8D19-A692F8F0F0B2}"/>
              </c:ext>
            </c:extLst>
          </c:dPt>
          <c:dPt>
            <c:idx val="1"/>
            <c:invertIfNegative val="0"/>
            <c:bubble3D val="0"/>
            <c:spPr>
              <a:solidFill>
                <a:srgbClr val="00B050"/>
              </a:solidFill>
              <a:ln>
                <a:solidFill>
                  <a:srgbClr val="00B050"/>
                </a:solidFill>
              </a:ln>
              <a:effectLst/>
            </c:spPr>
            <c:extLst>
              <c:ext xmlns:c16="http://schemas.microsoft.com/office/drawing/2014/chart" uri="{C3380CC4-5D6E-409C-BE32-E72D297353CC}">
                <c16:uniqueId val="{00000003-B633-4229-8D19-A692F8F0F0B2}"/>
              </c:ext>
            </c:extLst>
          </c:dPt>
          <c:dPt>
            <c:idx val="2"/>
            <c:invertIfNegative val="0"/>
            <c:bubble3D val="0"/>
            <c:spPr>
              <a:solidFill>
                <a:srgbClr val="EE0000"/>
              </a:solidFill>
              <a:ln>
                <a:solidFill>
                  <a:srgbClr val="EE0000"/>
                </a:solidFill>
              </a:ln>
              <a:effectLst/>
            </c:spPr>
            <c:extLst>
              <c:ext xmlns:c16="http://schemas.microsoft.com/office/drawing/2014/chart" uri="{C3380CC4-5D6E-409C-BE32-E72D297353CC}">
                <c16:uniqueId val="{00000005-B633-4229-8D19-A692F8F0F0B2}"/>
              </c:ext>
            </c:extLst>
          </c:dPt>
          <c:dPt>
            <c:idx val="3"/>
            <c:invertIfNegative val="0"/>
            <c:bubble3D val="0"/>
            <c:spPr>
              <a:solidFill>
                <a:schemeClr val="bg2">
                  <a:lumMod val="75000"/>
                </a:schemeClr>
              </a:solidFill>
              <a:ln>
                <a:solidFill>
                  <a:schemeClr val="bg2">
                    <a:lumMod val="75000"/>
                  </a:schemeClr>
                </a:solidFill>
              </a:ln>
              <a:effectLst/>
            </c:spPr>
            <c:extLst>
              <c:ext xmlns:c16="http://schemas.microsoft.com/office/drawing/2014/chart" uri="{C3380CC4-5D6E-409C-BE32-E72D297353CC}">
                <c16:uniqueId val="{00000007-B633-4229-8D19-A692F8F0F0B2}"/>
              </c:ext>
            </c:extLst>
          </c:dPt>
          <c:cat>
            <c:strRef>
              <c:f>Sheet1!$N$1024:$Q$1024</c:f>
              <c:strCache>
                <c:ptCount val="4"/>
                <c:pt idx="0">
                  <c:v>blue</c:v>
                </c:pt>
                <c:pt idx="1">
                  <c:v>green</c:v>
                </c:pt>
                <c:pt idx="2">
                  <c:v>red</c:v>
                </c:pt>
                <c:pt idx="3">
                  <c:v>white</c:v>
                </c:pt>
              </c:strCache>
            </c:strRef>
          </c:cat>
          <c:val>
            <c:numRef>
              <c:f>Sheet1!$N$1025:$Q$1025</c:f>
              <c:numCache>
                <c:formatCode>General</c:formatCode>
                <c:ptCount val="4"/>
                <c:pt idx="0">
                  <c:v>270</c:v>
                </c:pt>
                <c:pt idx="1">
                  <c:v>250</c:v>
                </c:pt>
                <c:pt idx="2">
                  <c:v>277</c:v>
                </c:pt>
                <c:pt idx="3">
                  <c:v>227</c:v>
                </c:pt>
              </c:numCache>
            </c:numRef>
          </c:val>
          <c:extLst>
            <c:ext xmlns:c16="http://schemas.microsoft.com/office/drawing/2014/chart" uri="{C3380CC4-5D6E-409C-BE32-E72D297353CC}">
              <c16:uniqueId val="{00000008-B633-4229-8D19-A692F8F0F0B2}"/>
            </c:ext>
          </c:extLst>
        </c:ser>
        <c:dLbls>
          <c:showLegendKey val="0"/>
          <c:showVal val="0"/>
          <c:showCatName val="0"/>
          <c:showSerName val="0"/>
          <c:showPercent val="0"/>
          <c:showBubbleSize val="0"/>
        </c:dLbls>
        <c:gapWidth val="182"/>
        <c:axId val="723952623"/>
        <c:axId val="723937743"/>
      </c:barChart>
      <c:catAx>
        <c:axId val="723952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37743"/>
        <c:crosses val="autoZero"/>
        <c:auto val="1"/>
        <c:lblAlgn val="ctr"/>
        <c:lblOffset val="100"/>
        <c:noMultiLvlLbl val="0"/>
      </c:catAx>
      <c:valAx>
        <c:axId val="7239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23952623"/>
        <c:crosses val="autoZero"/>
        <c:crossBetween val="between"/>
      </c:valAx>
      <c:spPr>
        <a:noFill/>
        <a:ln>
          <a:noFill/>
        </a:ln>
        <a:effectLst/>
      </c:spPr>
    </c:plotArea>
    <c:plotVisOnly val="1"/>
    <c:dispBlanksAs val="gap"/>
    <c:showDLblsOverMax val="0"/>
  </c:chart>
  <c:spPr>
    <a:solidFill>
      <a:schemeClr val="bg1"/>
    </a:solidFill>
    <a:ln w="3175">
      <a:solidFill>
        <a:srgbClr val="BFBFBF"/>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altLang="ja-JP"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Robot effort</a:t>
            </a:r>
          </a:p>
        </c:rich>
      </c:tx>
      <c:layout>
        <c:manualLayout>
          <c:xMode val="edge"/>
          <c:yMode val="edge"/>
          <c:x val="0.38764277794492336"/>
          <c:y val="0"/>
        </c:manualLayout>
      </c:layout>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ja-JP"/>
        </a:p>
      </c:txPr>
    </c:title>
    <c:autoTitleDeleted val="0"/>
    <c:plotArea>
      <c:layout>
        <c:manualLayout>
          <c:layoutTarget val="inner"/>
          <c:xMode val="edge"/>
          <c:yMode val="edge"/>
          <c:x val="9.1024635869014228E-2"/>
          <c:y val="9.9939683717481964E-2"/>
          <c:w val="0.87928400808355645"/>
          <c:h val="0.72575082215529241"/>
        </c:manualLayout>
      </c:layout>
      <c:barChart>
        <c:barDir val="col"/>
        <c:grouping val="clustered"/>
        <c:varyColors val="0"/>
        <c:ser>
          <c:idx val="0"/>
          <c:order val="0"/>
          <c:tx>
            <c:strRef>
              <c:f>Sheet1!$B$1</c:f>
              <c:strCache>
                <c:ptCount val="1"/>
                <c:pt idx="0">
                  <c:v>robot effort</c:v>
                </c:pt>
              </c:strCache>
            </c:strRef>
          </c:tx>
          <c:spPr>
            <a:solidFill>
              <a:schemeClr val="accent1">
                <a:alpha val="70000"/>
              </a:schemeClr>
            </a:solidFill>
            <a:ln>
              <a:noFill/>
            </a:ln>
            <a:effectLst/>
          </c:spPr>
          <c:invertIfNegative val="0"/>
          <c:trendline>
            <c:spPr>
              <a:ln w="15875" cap="rnd">
                <a:solidFill>
                  <a:schemeClr val="accent1"/>
                </a:solidFill>
              </a:ln>
              <a:effectLst/>
            </c:spPr>
            <c:trendlineType val="linear"/>
            <c:dispRSqr val="0"/>
            <c:dispEq val="0"/>
          </c:trendline>
          <c:cat>
            <c:numRef>
              <c:f>Sheet1!$A$2:$A$27</c:f>
              <c:numCache>
                <c:formatCode>mmm\-yy</c:formatCode>
                <c:ptCount val="26"/>
                <c:pt idx="0">
                  <c:v>45047</c:v>
                </c:pt>
                <c:pt idx="1">
                  <c:v>45078</c:v>
                </c:pt>
                <c:pt idx="2">
                  <c:v>45108</c:v>
                </c:pt>
                <c:pt idx="3">
                  <c:v>45139</c:v>
                </c:pt>
                <c:pt idx="4">
                  <c:v>45170</c:v>
                </c:pt>
                <c:pt idx="5">
                  <c:v>45200</c:v>
                </c:pt>
                <c:pt idx="6">
                  <c:v>45231</c:v>
                </c:pt>
                <c:pt idx="7">
                  <c:v>45261</c:v>
                </c:pt>
                <c:pt idx="8">
                  <c:v>45292</c:v>
                </c:pt>
                <c:pt idx="9">
                  <c:v>45323</c:v>
                </c:pt>
                <c:pt idx="10">
                  <c:v>45352</c:v>
                </c:pt>
                <c:pt idx="11">
                  <c:v>45383</c:v>
                </c:pt>
                <c:pt idx="12">
                  <c:v>45413</c:v>
                </c:pt>
                <c:pt idx="13">
                  <c:v>45444</c:v>
                </c:pt>
                <c:pt idx="14">
                  <c:v>45474</c:v>
                </c:pt>
                <c:pt idx="15">
                  <c:v>45505</c:v>
                </c:pt>
                <c:pt idx="16">
                  <c:v>45536</c:v>
                </c:pt>
                <c:pt idx="17">
                  <c:v>45566</c:v>
                </c:pt>
                <c:pt idx="18">
                  <c:v>45597</c:v>
                </c:pt>
                <c:pt idx="19">
                  <c:v>45627</c:v>
                </c:pt>
                <c:pt idx="20">
                  <c:v>45658</c:v>
                </c:pt>
                <c:pt idx="21">
                  <c:v>45689</c:v>
                </c:pt>
                <c:pt idx="22">
                  <c:v>45717</c:v>
                </c:pt>
                <c:pt idx="23">
                  <c:v>45748</c:v>
                </c:pt>
                <c:pt idx="24">
                  <c:v>45778</c:v>
                </c:pt>
                <c:pt idx="25">
                  <c:v>45809</c:v>
                </c:pt>
              </c:numCache>
            </c:numRef>
          </c:cat>
          <c:val>
            <c:numRef>
              <c:f>Sheet1!$B$2:$B$27</c:f>
              <c:numCache>
                <c:formatCode>General</c:formatCode>
                <c:ptCount val="26"/>
                <c:pt idx="0">
                  <c:v>7560</c:v>
                </c:pt>
                <c:pt idx="1">
                  <c:v>14520</c:v>
                </c:pt>
                <c:pt idx="2">
                  <c:v>21900</c:v>
                </c:pt>
                <c:pt idx="3">
                  <c:v>29460</c:v>
                </c:pt>
                <c:pt idx="4">
                  <c:v>36420</c:v>
                </c:pt>
                <c:pt idx="5">
                  <c:v>43980</c:v>
                </c:pt>
                <c:pt idx="6">
                  <c:v>50940</c:v>
                </c:pt>
                <c:pt idx="7">
                  <c:v>58500</c:v>
                </c:pt>
                <c:pt idx="8">
                  <c:v>65460</c:v>
                </c:pt>
                <c:pt idx="9">
                  <c:v>72420</c:v>
                </c:pt>
                <c:pt idx="10">
                  <c:v>79980</c:v>
                </c:pt>
                <c:pt idx="11">
                  <c:v>86940</c:v>
                </c:pt>
                <c:pt idx="12">
                  <c:v>94500</c:v>
                </c:pt>
                <c:pt idx="13">
                  <c:v>101460</c:v>
                </c:pt>
                <c:pt idx="14">
                  <c:v>108840</c:v>
                </c:pt>
                <c:pt idx="15">
                  <c:v>116400</c:v>
                </c:pt>
                <c:pt idx="16">
                  <c:v>123360</c:v>
                </c:pt>
                <c:pt idx="17">
                  <c:v>130920</c:v>
                </c:pt>
                <c:pt idx="18">
                  <c:v>137880</c:v>
                </c:pt>
                <c:pt idx="19">
                  <c:v>145440</c:v>
                </c:pt>
                <c:pt idx="20">
                  <c:v>152400</c:v>
                </c:pt>
                <c:pt idx="21">
                  <c:v>159360</c:v>
                </c:pt>
                <c:pt idx="22">
                  <c:v>166920</c:v>
                </c:pt>
                <c:pt idx="23">
                  <c:v>173880</c:v>
                </c:pt>
                <c:pt idx="24">
                  <c:v>181440</c:v>
                </c:pt>
                <c:pt idx="25">
                  <c:v>188400</c:v>
                </c:pt>
              </c:numCache>
            </c:numRef>
          </c:val>
          <c:extLst>
            <c:ext xmlns:c16="http://schemas.microsoft.com/office/drawing/2014/chart" uri="{C3380CC4-5D6E-409C-BE32-E72D297353CC}">
              <c16:uniqueId val="{00000001-BBEF-43DE-B16A-EDACB26091B5}"/>
            </c:ext>
          </c:extLst>
        </c:ser>
        <c:dLbls>
          <c:showLegendKey val="0"/>
          <c:showVal val="0"/>
          <c:showCatName val="0"/>
          <c:showSerName val="0"/>
          <c:showPercent val="0"/>
          <c:showBubbleSize val="0"/>
        </c:dLbls>
        <c:gapWidth val="80"/>
        <c:overlap val="25"/>
        <c:axId val="1875616367"/>
        <c:axId val="1875628367"/>
      </c:barChart>
      <c:dateAx>
        <c:axId val="1875616367"/>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28367"/>
        <c:crosses val="autoZero"/>
        <c:auto val="1"/>
        <c:lblOffset val="100"/>
        <c:baseTimeUnit val="months"/>
      </c:dateAx>
      <c:valAx>
        <c:axId val="187562836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1">
                    <a:lumMod val="65000"/>
                    <a:lumOff val="35000"/>
                  </a:schemeClr>
                </a:solidFill>
                <a:latin typeface="游ゴシック" panose="020B0400000000000000" pitchFamily="50" charset="-128"/>
                <a:ea typeface="游ゴシック" panose="020B0400000000000000" pitchFamily="50" charset="-128"/>
                <a:cs typeface="+mn-cs"/>
              </a:defRPr>
            </a:pPr>
            <a:endParaRPr lang="ja-JP"/>
          </a:p>
        </c:txPr>
        <c:crossAx val="187561636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bg1">
          <a:lumMod val="85000"/>
        </a:schemeClr>
      </a:solid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0.00265</cdr:x>
      <cdr:y>0</cdr:y>
    </cdr:from>
    <cdr:to>
      <cdr:x>0.10292</cdr:x>
      <cdr:y>0.0722</cdr:y>
    </cdr:to>
    <cdr:sp macro="" textlink="">
      <cdr:nvSpPr>
        <cdr:cNvPr id="2" name="テキスト ボックス 1">
          <a:extLst xmlns:a="http://schemas.openxmlformats.org/drawingml/2006/main">
            <a:ext uri="{FF2B5EF4-FFF2-40B4-BE49-F238E27FC236}">
              <a16:creationId xmlns:a16="http://schemas.microsoft.com/office/drawing/2014/main" id="{3B9C7796-A408-84E2-F6B1-E7350DA74226}"/>
            </a:ext>
          </a:extLst>
        </cdr:cNvPr>
        <cdr:cNvSpPr txBox="1"/>
      </cdr:nvSpPr>
      <cdr:spPr>
        <a:xfrm xmlns:a="http://schemas.openxmlformats.org/drawingml/2006/main">
          <a:off x="15657" y="-7620"/>
          <a:ext cx="593454" cy="2295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b="1" kern="1200" dirty="0">
              <a:solidFill>
                <a:srgbClr val="616161"/>
              </a:solidFill>
              <a:latin typeface="游ゴシック" panose="020B0400000000000000" pitchFamily="50" charset="-128"/>
              <a:ea typeface="游ゴシック" panose="020B0400000000000000" pitchFamily="50" charset="-128"/>
            </a:rPr>
            <a:t>min</a:t>
          </a:r>
          <a:endParaRPr lang="ja-JP" altLang="en-US" sz="1100" b="1" kern="1200" dirty="0">
            <a:solidFill>
              <a:srgbClr val="616161"/>
            </a:solidFill>
            <a:latin typeface="游ゴシック" panose="020B0400000000000000" pitchFamily="50" charset="-128"/>
            <a:ea typeface="游ゴシック" panose="020B0400000000000000"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749300" y="739775"/>
            <a:ext cx="5238750" cy="3702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8006"/>
            <a:ext cx="5388610" cy="4441270"/>
          </a:xfrm>
          <a:prstGeom prst="rect">
            <a:avLst/>
          </a:prstGeom>
          <a:noFill/>
          <a:ln>
            <a:noFill/>
          </a:ln>
        </p:spPr>
        <p:txBody>
          <a:bodyPr spcFirstLastPara="1" wrap="square" lIns="91416" tIns="91416" rIns="91416" bIns="91416"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34149-DD7E-4A44-4AA1-14F5A5821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347E-1623-D6EF-EC7D-AE75C485456D}"/>
              </a:ext>
            </a:extLst>
          </p:cNvPr>
          <p:cNvSpPr>
            <a:spLocks noGrp="1" noRot="1" noChangeAspect="1"/>
          </p:cNvSpPr>
          <p:nvPr>
            <p:ph type="sldImg"/>
          </p:nvPr>
        </p:nvSpPr>
        <p:spPr>
          <a:xfrm>
            <a:off x="749300" y="739775"/>
            <a:ext cx="5238750" cy="3702050"/>
          </a:xfrm>
        </p:spPr>
      </p:sp>
      <p:sp>
        <p:nvSpPr>
          <p:cNvPr id="3" name="ノート プレースホルダー 2">
            <a:extLst>
              <a:ext uri="{FF2B5EF4-FFF2-40B4-BE49-F238E27FC236}">
                <a16:creationId xmlns:a16="http://schemas.microsoft.com/office/drawing/2014/main" id="{5E90402E-C9CD-2A0B-1DA8-033187CF1354}"/>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7550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065741" y="5331152"/>
            <a:ext cx="26113494" cy="8895000"/>
          </a:xfrm>
          <a:prstGeom prst="rect">
            <a:avLst/>
          </a:prstGeom>
          <a:noFill/>
          <a:ln>
            <a:noFill/>
          </a:ln>
        </p:spPr>
        <p:txBody>
          <a:bodyPr spcFirstLastPara="1" wrap="square" lIns="123100" tIns="61525" rIns="123100" bIns="61525" anchor="b" anchorCtr="0">
            <a:normAutofit/>
          </a:bodyPr>
          <a:lstStyle>
            <a:lvl1pPr lvl="0" algn="l">
              <a:lnSpc>
                <a:spcPct val="90000"/>
              </a:lnSpc>
              <a:spcBef>
                <a:spcPts val="0"/>
              </a:spcBef>
              <a:spcAft>
                <a:spcPts val="0"/>
              </a:spcAft>
              <a:buClr>
                <a:schemeClr val="dk1"/>
              </a:buClr>
              <a:buSzPts val="8100"/>
              <a:buFont typeface="Arial"/>
              <a:buNone/>
              <a:defRPr sz="16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5" name="Google Shape;25;p4"/>
          <p:cNvSpPr txBox="1">
            <a:spLocks noGrp="1"/>
          </p:cNvSpPr>
          <p:nvPr>
            <p:ph type="body" idx="1"/>
          </p:nvPr>
        </p:nvSpPr>
        <p:spPr>
          <a:xfrm>
            <a:off x="2065741" y="14310451"/>
            <a:ext cx="26113494" cy="4677600"/>
          </a:xfrm>
          <a:prstGeom prst="rect">
            <a:avLst/>
          </a:prstGeom>
          <a:noFill/>
          <a:ln>
            <a:noFill/>
          </a:ln>
        </p:spPr>
        <p:txBody>
          <a:bodyPr spcFirstLastPara="1" wrap="square" lIns="123100" tIns="61525" rIns="123100" bIns="61525" anchor="t" anchorCtr="0">
            <a:normAutofit/>
          </a:bodyPr>
          <a:lstStyle>
            <a:lvl1pPr marL="914391" lvl="0" indent="-457196" algn="l">
              <a:lnSpc>
                <a:spcPct val="90000"/>
              </a:lnSpc>
              <a:spcBef>
                <a:spcPts val="2600"/>
              </a:spcBef>
              <a:spcAft>
                <a:spcPts val="0"/>
              </a:spcAft>
              <a:buClr>
                <a:srgbClr val="888888"/>
              </a:buClr>
              <a:buSzPts val="3200"/>
              <a:buNone/>
              <a:defRPr sz="6400">
                <a:solidFill>
                  <a:srgbClr val="888888"/>
                </a:solidFill>
              </a:defRPr>
            </a:lvl1pPr>
            <a:lvl2pPr marL="1828784" lvl="1" indent="-457196" algn="l">
              <a:lnSpc>
                <a:spcPct val="90000"/>
              </a:lnSpc>
              <a:spcBef>
                <a:spcPts val="1400"/>
              </a:spcBef>
              <a:spcAft>
                <a:spcPts val="0"/>
              </a:spcAft>
              <a:buClr>
                <a:srgbClr val="888888"/>
              </a:buClr>
              <a:buSzPts val="2700"/>
              <a:buNone/>
              <a:defRPr sz="5400">
                <a:solidFill>
                  <a:srgbClr val="888888"/>
                </a:solidFill>
              </a:defRPr>
            </a:lvl2pPr>
            <a:lvl3pPr marL="2743175" lvl="2" indent="-457196" algn="l">
              <a:lnSpc>
                <a:spcPct val="90000"/>
              </a:lnSpc>
              <a:spcBef>
                <a:spcPts val="1400"/>
              </a:spcBef>
              <a:spcAft>
                <a:spcPts val="0"/>
              </a:spcAft>
              <a:buClr>
                <a:srgbClr val="888888"/>
              </a:buClr>
              <a:buSzPts val="2400"/>
              <a:buNone/>
              <a:defRPr sz="4800">
                <a:solidFill>
                  <a:srgbClr val="888888"/>
                </a:solidFill>
              </a:defRPr>
            </a:lvl3pPr>
            <a:lvl4pPr marL="3657568" lvl="3" indent="-457196" algn="l">
              <a:lnSpc>
                <a:spcPct val="90000"/>
              </a:lnSpc>
              <a:spcBef>
                <a:spcPts val="1400"/>
              </a:spcBef>
              <a:spcAft>
                <a:spcPts val="0"/>
              </a:spcAft>
              <a:buClr>
                <a:srgbClr val="888888"/>
              </a:buClr>
              <a:buSzPts val="2200"/>
              <a:buNone/>
              <a:defRPr sz="4399">
                <a:solidFill>
                  <a:srgbClr val="888888"/>
                </a:solidFill>
              </a:defRPr>
            </a:lvl4pPr>
            <a:lvl5pPr marL="4571959" lvl="4" indent="-457196" algn="l">
              <a:lnSpc>
                <a:spcPct val="90000"/>
              </a:lnSpc>
              <a:spcBef>
                <a:spcPts val="1400"/>
              </a:spcBef>
              <a:spcAft>
                <a:spcPts val="0"/>
              </a:spcAft>
              <a:buClr>
                <a:srgbClr val="888888"/>
              </a:buClr>
              <a:buSzPts val="2200"/>
              <a:buNone/>
              <a:defRPr sz="4399">
                <a:solidFill>
                  <a:srgbClr val="888888"/>
                </a:solidFill>
              </a:defRPr>
            </a:lvl5pPr>
            <a:lvl6pPr marL="5486352" lvl="5" indent="-457196" algn="l">
              <a:lnSpc>
                <a:spcPct val="90000"/>
              </a:lnSpc>
              <a:spcBef>
                <a:spcPts val="1400"/>
              </a:spcBef>
              <a:spcAft>
                <a:spcPts val="0"/>
              </a:spcAft>
              <a:buClr>
                <a:srgbClr val="888888"/>
              </a:buClr>
              <a:buSzPts val="2200"/>
              <a:buNone/>
              <a:defRPr sz="4399">
                <a:solidFill>
                  <a:srgbClr val="888888"/>
                </a:solidFill>
              </a:defRPr>
            </a:lvl6pPr>
            <a:lvl7pPr marL="6400743" lvl="6" indent="-457196" algn="l">
              <a:lnSpc>
                <a:spcPct val="90000"/>
              </a:lnSpc>
              <a:spcBef>
                <a:spcPts val="1400"/>
              </a:spcBef>
              <a:spcAft>
                <a:spcPts val="0"/>
              </a:spcAft>
              <a:buClr>
                <a:srgbClr val="888888"/>
              </a:buClr>
              <a:buSzPts val="2200"/>
              <a:buNone/>
              <a:defRPr sz="4399">
                <a:solidFill>
                  <a:srgbClr val="888888"/>
                </a:solidFill>
              </a:defRPr>
            </a:lvl7pPr>
            <a:lvl8pPr marL="7315136" lvl="7" indent="-457196" algn="l">
              <a:lnSpc>
                <a:spcPct val="90000"/>
              </a:lnSpc>
              <a:spcBef>
                <a:spcPts val="1400"/>
              </a:spcBef>
              <a:spcAft>
                <a:spcPts val="0"/>
              </a:spcAft>
              <a:buClr>
                <a:srgbClr val="888888"/>
              </a:buClr>
              <a:buSzPts val="2200"/>
              <a:buNone/>
              <a:defRPr sz="4399">
                <a:solidFill>
                  <a:srgbClr val="888888"/>
                </a:solidFill>
              </a:defRPr>
            </a:lvl8pPr>
            <a:lvl9pPr marL="8229527" lvl="8" indent="-457196" algn="l">
              <a:lnSpc>
                <a:spcPct val="90000"/>
              </a:lnSpc>
              <a:spcBef>
                <a:spcPts val="1400"/>
              </a:spcBef>
              <a:spcAft>
                <a:spcPts val="0"/>
              </a:spcAft>
              <a:buClr>
                <a:srgbClr val="888888"/>
              </a:buClr>
              <a:buSzPts val="2200"/>
              <a:buNone/>
              <a:defRPr sz="4399">
                <a:solidFill>
                  <a:srgbClr val="888888"/>
                </a:solidFill>
              </a:defRPr>
            </a:lvl9pPr>
          </a:lstStyle>
          <a:p>
            <a:endParaRPr/>
          </a:p>
        </p:txBody>
      </p:sp>
      <p:sp>
        <p:nvSpPr>
          <p:cNvPr id="26" name="Google Shape;26;p4"/>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7" name="Google Shape;27;p4"/>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lvl="0" algn="ctr">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8" name="Google Shape;28;p4"/>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1510" y="1138500"/>
            <a:ext cx="26113494" cy="4133400"/>
          </a:xfrm>
          <a:prstGeom prst="rect">
            <a:avLst/>
          </a:prstGeom>
          <a:noFill/>
          <a:ln>
            <a:noFill/>
          </a:ln>
        </p:spPr>
        <p:txBody>
          <a:bodyPr spcFirstLastPara="1" wrap="square" lIns="123100" tIns="61525" rIns="123100" bIns="61525" anchor="ctr" anchorCtr="0">
            <a:normAutofit/>
          </a:bodyPr>
          <a:lstStyle>
            <a:lvl1pPr marR="0" lvl="0" algn="l" rtl="0">
              <a:lnSpc>
                <a:spcPct val="90000"/>
              </a:lnSpc>
              <a:spcBef>
                <a:spcPts val="0"/>
              </a:spcBef>
              <a:spcAft>
                <a:spcPts val="0"/>
              </a:spcAft>
              <a:buClr>
                <a:schemeClr val="dk1"/>
              </a:buClr>
              <a:buSzPts val="5900"/>
              <a:buFont typeface="Arial"/>
              <a:buNone/>
              <a:defRPr sz="5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81510" y="5692502"/>
            <a:ext cx="26113494" cy="13567799"/>
          </a:xfrm>
          <a:prstGeom prst="rect">
            <a:avLst/>
          </a:prstGeom>
          <a:noFill/>
          <a:ln>
            <a:noFill/>
          </a:ln>
        </p:spPr>
        <p:txBody>
          <a:bodyPr spcFirstLastPara="1" wrap="square" lIns="123100" tIns="61525" rIns="123100" bIns="61525" anchor="t" anchorCtr="0">
            <a:normAutofit/>
          </a:bodyPr>
          <a:lstStyle>
            <a:lvl1pPr marL="457200" marR="0" lvl="0" indent="-469900" algn="l" rtl="0">
              <a:lnSpc>
                <a:spcPct val="90000"/>
              </a:lnSpc>
              <a:spcBef>
                <a:spcPts val="13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Arial"/>
                <a:ea typeface="Arial"/>
                <a:cs typeface="Arial"/>
                <a:sym typeface="Arial"/>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081509" y="19819799"/>
            <a:ext cx="6812217" cy="1138800"/>
          </a:xfrm>
          <a:prstGeom prst="rect">
            <a:avLst/>
          </a:prstGeom>
          <a:noFill/>
          <a:ln>
            <a:noFill/>
          </a:ln>
        </p:spPr>
        <p:txBody>
          <a:bodyPr spcFirstLastPara="1" wrap="square" lIns="123100" tIns="61525" rIns="123100" bIns="61525" anchor="ctr" anchorCtr="0">
            <a:noAutofit/>
          </a:bodyPr>
          <a:lstStyle>
            <a:lvl1pPr marR="0" lvl="0" algn="l"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029095" y="19819799"/>
            <a:ext cx="10218324" cy="1138800"/>
          </a:xfrm>
          <a:prstGeom prst="rect">
            <a:avLst/>
          </a:prstGeom>
          <a:noFill/>
          <a:ln>
            <a:noFill/>
          </a:ln>
        </p:spPr>
        <p:txBody>
          <a:bodyPr spcFirstLastPara="1" wrap="square" lIns="123100" tIns="61525" rIns="123100" bIns="61525" anchor="ctr" anchorCtr="0">
            <a:noAutofit/>
          </a:bodyPr>
          <a:lstStyle>
            <a:lvl1pPr marR="0" lvl="0" algn="ctr" rtl="0">
              <a:lnSpc>
                <a:spcPct val="100000"/>
              </a:lnSpc>
              <a:spcBef>
                <a:spcPts val="0"/>
              </a:spcBef>
              <a:spcAft>
                <a:spcPts val="0"/>
              </a:spcAft>
              <a:buClr>
                <a:srgbClr val="000000"/>
              </a:buClr>
              <a:buSzPts val="1900"/>
              <a:buFont typeface="Arial"/>
              <a:buNone/>
              <a:defRPr sz="3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382788" y="19819799"/>
            <a:ext cx="6812217" cy="1138800"/>
          </a:xfrm>
          <a:prstGeom prst="rect">
            <a:avLst/>
          </a:prstGeom>
          <a:noFill/>
          <a:ln>
            <a:noFill/>
          </a:ln>
        </p:spPr>
        <p:txBody>
          <a:bodyPr spcFirstLastPara="1" wrap="square" lIns="123100" tIns="61525" rIns="123100" bIns="61525" anchor="ctr" anchorCtr="0">
            <a:noAutofit/>
          </a:bodyPr>
          <a:lstStyle>
            <a:lvl1pPr marL="0" marR="0" lvl="0"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3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en-US"/>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0.png"/><Relationship Id="rId47" Type="http://schemas.openxmlformats.org/officeDocument/2006/relationships/image" Target="../media/image45.jpeg"/><Relationship Id="rId63" Type="http://schemas.openxmlformats.org/officeDocument/2006/relationships/image" Target="../media/image56.png"/><Relationship Id="rId68" Type="http://schemas.openxmlformats.org/officeDocument/2006/relationships/image" Target="../media/image61.png"/><Relationship Id="rId2" Type="http://schemas.openxmlformats.org/officeDocument/2006/relationships/notesSlide" Target="../notesSlides/notesSlide1.xml"/><Relationship Id="rId16" Type="http://schemas.openxmlformats.org/officeDocument/2006/relationships/image" Target="../media/image14.jpe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jpeg"/><Relationship Id="rId53" Type="http://schemas.openxmlformats.org/officeDocument/2006/relationships/image" Target="../media/image51.png"/><Relationship Id="rId58" Type="http://schemas.openxmlformats.org/officeDocument/2006/relationships/chart" Target="../charts/chart3.xml"/><Relationship Id="rId66" Type="http://schemas.openxmlformats.org/officeDocument/2006/relationships/image" Target="../media/image59.png"/><Relationship Id="rId74" Type="http://schemas.openxmlformats.org/officeDocument/2006/relationships/image" Target="../media/image66.png"/><Relationship Id="rId5" Type="http://schemas.openxmlformats.org/officeDocument/2006/relationships/image" Target="../media/image3.png"/><Relationship Id="rId61" Type="http://schemas.openxmlformats.org/officeDocument/2006/relationships/image" Target="../media/image54.png"/><Relationship Id="rId19" Type="http://schemas.openxmlformats.org/officeDocument/2006/relationships/image" Target="../media/image17.png"/><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chart" Target="../charts/chart1.xml"/><Relationship Id="rId64" Type="http://schemas.openxmlformats.org/officeDocument/2006/relationships/image" Target="../media/image57.png"/><Relationship Id="rId69" Type="http://schemas.openxmlformats.org/officeDocument/2006/relationships/chart" Target="../charts/chart6.xml"/><Relationship Id="rId8" Type="http://schemas.openxmlformats.org/officeDocument/2006/relationships/image" Target="../media/image6.jpg"/><Relationship Id="rId51" Type="http://schemas.openxmlformats.org/officeDocument/2006/relationships/image" Target="../media/image49.png"/><Relationship Id="rId72" Type="http://schemas.openxmlformats.org/officeDocument/2006/relationships/image" Target="../media/image64.png"/><Relationship Id="rId3" Type="http://schemas.openxmlformats.org/officeDocument/2006/relationships/image" Target="../media/image1.png"/><Relationship Id="rId12" Type="http://schemas.openxmlformats.org/officeDocument/2006/relationships/image" Target="../media/image10.jpeg"/><Relationship Id="rId17" Type="http://schemas.openxmlformats.org/officeDocument/2006/relationships/image" Target="../media/image15.jpe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jpeg"/><Relationship Id="rId46" Type="http://schemas.openxmlformats.org/officeDocument/2006/relationships/image" Target="../media/image44.png"/><Relationship Id="rId59" Type="http://schemas.openxmlformats.org/officeDocument/2006/relationships/chart" Target="../charts/chart4.xml"/><Relationship Id="rId67" Type="http://schemas.openxmlformats.org/officeDocument/2006/relationships/image" Target="../media/image60.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2.png"/><Relationship Id="rId62" Type="http://schemas.openxmlformats.org/officeDocument/2006/relationships/image" Target="../media/image55.png"/><Relationship Id="rId70" Type="http://schemas.openxmlformats.org/officeDocument/2006/relationships/image" Target="../media/image62.png"/><Relationship Id="rId75"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gif"/><Relationship Id="rId15" Type="http://schemas.openxmlformats.org/officeDocument/2006/relationships/image" Target="../media/image13.jpe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jpeg"/><Relationship Id="rId57" Type="http://schemas.openxmlformats.org/officeDocument/2006/relationships/chart" Target="../charts/chart2.xml"/><Relationship Id="rId10" Type="http://schemas.openxmlformats.org/officeDocument/2006/relationships/image" Target="../media/image8.jpe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chart" Target="../charts/chart5.xml"/><Relationship Id="rId65" Type="http://schemas.openxmlformats.org/officeDocument/2006/relationships/image" Target="../media/image58.png"/><Relationship Id="rId73"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7.jpeg"/><Relationship Id="rId13" Type="http://schemas.openxmlformats.org/officeDocument/2006/relationships/image" Target="../media/image11.jpeg"/><Relationship Id="rId18" Type="http://schemas.openxmlformats.org/officeDocument/2006/relationships/image" Target="../media/image16.png"/><Relationship Id="rId39" Type="http://schemas.openxmlformats.org/officeDocument/2006/relationships/image" Target="../media/image37.png"/><Relationship Id="rId34" Type="http://schemas.openxmlformats.org/officeDocument/2006/relationships/image" Target="../media/image32.jpeg"/><Relationship Id="rId50" Type="http://schemas.openxmlformats.org/officeDocument/2006/relationships/image" Target="../media/image48.jpeg"/><Relationship Id="rId55" Type="http://schemas.openxmlformats.org/officeDocument/2006/relationships/image" Target="../media/image53.png"/><Relationship Id="rId76" Type="http://schemas.openxmlformats.org/officeDocument/2006/relationships/image" Target="../media/image68.png"/><Relationship Id="rId7" Type="http://schemas.openxmlformats.org/officeDocument/2006/relationships/image" Target="../media/image5.jpeg"/><Relationship Id="rId71"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F9015-0F26-9370-F7B0-E13CA2462017}"/>
            </a:ext>
          </a:extLst>
        </p:cNvPr>
        <p:cNvGrpSpPr/>
        <p:nvPr/>
      </p:nvGrpSpPr>
      <p:grpSpPr>
        <a:xfrm>
          <a:off x="0" y="0"/>
          <a:ext cx="0" cy="0"/>
          <a:chOff x="0" y="0"/>
          <a:chExt cx="0" cy="0"/>
        </a:xfrm>
      </p:grpSpPr>
      <p:sp>
        <p:nvSpPr>
          <p:cNvPr id="222" name="六角形 221">
            <a:extLst>
              <a:ext uri="{FF2B5EF4-FFF2-40B4-BE49-F238E27FC236}">
                <a16:creationId xmlns:a16="http://schemas.microsoft.com/office/drawing/2014/main" id="{79759A78-87C4-89DE-08BC-9E8F164B01D2}"/>
              </a:ext>
            </a:extLst>
          </p:cNvPr>
          <p:cNvSpPr/>
          <p:nvPr/>
        </p:nvSpPr>
        <p:spPr>
          <a:xfrm>
            <a:off x="12545485" y="954426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94" name="テキスト ボックス 93">
            <a:extLst>
              <a:ext uri="{FF2B5EF4-FFF2-40B4-BE49-F238E27FC236}">
                <a16:creationId xmlns:a16="http://schemas.microsoft.com/office/drawing/2014/main" id="{B634427D-2E1E-C6BF-2FA6-11E76786C52B}"/>
              </a:ext>
            </a:extLst>
          </p:cNvPr>
          <p:cNvSpPr txBox="1"/>
          <p:nvPr/>
        </p:nvSpPr>
        <p:spPr>
          <a:xfrm>
            <a:off x="12471159" y="9482482"/>
            <a:ext cx="4343920"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otor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O</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mni Wheel</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endPar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a:p>
            <a:pPr>
              <a:buNone/>
            </a:pPr>
            <a:r>
              <a:rPr lang="en-US" altLang="ja-JP" sz="900" dirty="0">
                <a:latin typeface="游ゴシック" panose="020B0400000000000000" pitchFamily="50" charset="-128"/>
                <a:ea typeface="游ゴシック" panose="020B0400000000000000" pitchFamily="50" charset="-128"/>
              </a:rPr>
              <a:t>   This season's robot features several </a:t>
            </a:r>
            <a:r>
              <a:rPr lang="en-US" altLang="ja-JP" sz="900" b="1" dirty="0">
                <a:latin typeface="游ゴシック" panose="020B0400000000000000" pitchFamily="50" charset="-128"/>
                <a:ea typeface="游ゴシック" panose="020B0400000000000000" pitchFamily="50" charset="-128"/>
              </a:rPr>
              <a:t>improvements in the drive system</a:t>
            </a:r>
            <a:r>
              <a:rPr lang="en-US" altLang="ja-JP" sz="900" dirty="0">
                <a:latin typeface="游ゴシック" panose="020B0400000000000000" pitchFamily="50" charset="-128"/>
                <a:ea typeface="游ゴシック" panose="020B0400000000000000" pitchFamily="50" charset="-128"/>
              </a:rPr>
              <a:t>. First, the robot is equipped with four </a:t>
            </a:r>
            <a:r>
              <a:rPr lang="en-US" altLang="ja-JP" sz="900" b="1" dirty="0">
                <a:latin typeface="游ゴシック" panose="020B0400000000000000" pitchFamily="50" charset="-128"/>
                <a:ea typeface="游ゴシック" panose="020B0400000000000000" pitchFamily="50" charset="-128"/>
              </a:rPr>
              <a:t>DIGILENT IG22 1/19 </a:t>
            </a:r>
            <a:r>
              <a:rPr lang="en-US" altLang="ja-JP" sz="900" dirty="0">
                <a:latin typeface="游ゴシック" panose="020B0400000000000000" pitchFamily="50" charset="-128"/>
                <a:ea typeface="游ゴシック" panose="020B0400000000000000" pitchFamily="50" charset="-128"/>
              </a:rPr>
              <a:t>high-precision gear motors, which provide </a:t>
            </a:r>
            <a:r>
              <a:rPr lang="en-US" altLang="ja-JP" sz="900" b="1" dirty="0">
                <a:latin typeface="游ゴシック" panose="020B0400000000000000" pitchFamily="50" charset="-128"/>
                <a:ea typeface="游ゴシック" panose="020B0400000000000000" pitchFamily="50" charset="-128"/>
              </a:rPr>
              <a:t>higher torque and more stable power </a:t>
            </a:r>
            <a:r>
              <a:rPr lang="en-US" altLang="ja-JP" sz="900" dirty="0">
                <a:latin typeface="游ゴシック" panose="020B0400000000000000" pitchFamily="50" charset="-128"/>
                <a:ea typeface="游ゴシック" panose="020B0400000000000000" pitchFamily="50" charset="-128"/>
              </a:rPr>
              <a:t>performance than . These motors are controlled by a 4CH motor controller (DSR1202). The structure of the omni wheel has also been </a:t>
            </a:r>
            <a:r>
              <a:rPr lang="en-US" altLang="ja-JP" sz="900" b="1" dirty="0">
                <a:latin typeface="游ゴシック" panose="020B0400000000000000" pitchFamily="50" charset="-128"/>
                <a:ea typeface="游ゴシック" panose="020B0400000000000000" pitchFamily="50" charset="-128"/>
              </a:rPr>
              <a:t>improved to enhance the stability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controllability</a:t>
            </a:r>
            <a:r>
              <a:rPr lang="en-US" altLang="ja-JP" sz="900" dirty="0">
                <a:latin typeface="游ゴシック" panose="020B0400000000000000" pitchFamily="50" charset="-128"/>
                <a:ea typeface="游ゴシック" panose="020B0400000000000000" pitchFamily="50" charset="-128"/>
              </a:rPr>
              <a:t> of the robot. By changing from a </a:t>
            </a:r>
            <a:r>
              <a:rPr lang="en-US" altLang="ja-JP" sz="900" b="1" dirty="0">
                <a:latin typeface="游ゴシック" panose="020B0400000000000000" pitchFamily="50" charset="-128"/>
                <a:ea typeface="游ゴシック" panose="020B0400000000000000" pitchFamily="50" charset="-128"/>
              </a:rPr>
              <a:t>conventional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one-layer structure to a two-layer structure</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 grip has been improved</a:t>
            </a:r>
            <a:r>
              <a:rPr lang="en-US" altLang="ja-JP" sz="900" dirty="0">
                <a:latin typeface="游ゴシック" panose="020B0400000000000000" pitchFamily="50" charset="-128"/>
                <a:ea typeface="游ゴシック" panose="020B0400000000000000" pitchFamily="50" charset="-128"/>
              </a:rPr>
              <a:t>, enabling the robot to </a:t>
            </a:r>
            <a:r>
              <a:rPr lang="en-US" altLang="ja-JP" sz="900" b="1" dirty="0">
                <a:latin typeface="游ゴシック" panose="020B0400000000000000" pitchFamily="50" charset="-128"/>
                <a:ea typeface="游ゴシック" panose="020B0400000000000000" pitchFamily="50" charset="-128"/>
              </a:rPr>
              <a:t>maintain stable traveling performance even in situations where complex movements and fine control are required</a:t>
            </a:r>
            <a:r>
              <a:rPr lang="en-US" altLang="ja-JP" sz="900" dirty="0">
                <a:latin typeface="游ゴシック" panose="020B0400000000000000" pitchFamily="50" charset="-128"/>
                <a:ea typeface="游ゴシック" panose="020B0400000000000000" pitchFamily="50" charset="-128"/>
              </a:rPr>
              <a:t>. In addition, our omni wheel has a larger diameter than the previous one, which </a:t>
            </a:r>
            <a:r>
              <a:rPr lang="en-US" altLang="ja-JP" sz="900" b="1" dirty="0">
                <a:latin typeface="游ゴシック" panose="020B0400000000000000" pitchFamily="50" charset="-128"/>
                <a:ea typeface="游ゴシック" panose="020B0400000000000000" pitchFamily="50" charset="-128"/>
              </a:rPr>
              <a:t>allowed us to increase its speed</a:t>
            </a:r>
            <a:r>
              <a:rPr lang="en-US" altLang="ja-JP" sz="900" dirty="0">
                <a:latin typeface="游ゴシック" panose="020B0400000000000000" pitchFamily="50" charset="-128"/>
                <a:ea typeface="游ゴシック" panose="020B0400000000000000" pitchFamily="50" charset="-128"/>
              </a:rPr>
              <a:t>. The inner part of the omni wheel is made of 3D printed parts, and the outer part is made of duralumin. </a:t>
            </a:r>
            <a:r>
              <a:rPr lang="en-US" altLang="ja-JP" sz="900" b="1" dirty="0">
                <a:latin typeface="游ゴシック" panose="020B0400000000000000" pitchFamily="50" charset="-128"/>
                <a:ea typeface="游ゴシック" panose="020B0400000000000000" pitchFamily="50" charset="-128"/>
              </a:rPr>
              <a:t>This made it easier to mass produce and less prone to breakage.</a:t>
            </a:r>
            <a:endParaRPr lang="ja-JP" altLang="en-US" sz="900" b="1" dirty="0">
              <a:latin typeface="游ゴシック" panose="020B0400000000000000" pitchFamily="50" charset="-128"/>
              <a:ea typeface="游ゴシック" panose="020B0400000000000000" pitchFamily="50" charset="-128"/>
            </a:endParaRPr>
          </a:p>
        </p:txBody>
      </p:sp>
      <p:sp>
        <p:nvSpPr>
          <p:cNvPr id="221" name="六角形 220">
            <a:extLst>
              <a:ext uri="{FF2B5EF4-FFF2-40B4-BE49-F238E27FC236}">
                <a16:creationId xmlns:a16="http://schemas.microsoft.com/office/drawing/2014/main" id="{F0934183-9659-6C8D-0B90-E359CA8FD70C}"/>
              </a:ext>
            </a:extLst>
          </p:cNvPr>
          <p:cNvSpPr/>
          <p:nvPr/>
        </p:nvSpPr>
        <p:spPr>
          <a:xfrm>
            <a:off x="12523985" y="1164846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5" name="テキスト ボックス 104">
            <a:extLst>
              <a:ext uri="{FF2B5EF4-FFF2-40B4-BE49-F238E27FC236}">
                <a16:creationId xmlns:a16="http://schemas.microsoft.com/office/drawing/2014/main" id="{26C953A4-669D-518A-A2B8-84BC2702BCEC}"/>
              </a:ext>
            </a:extLst>
          </p:cNvPr>
          <p:cNvSpPr txBox="1"/>
          <p:nvPr/>
        </p:nvSpPr>
        <p:spPr>
          <a:xfrm>
            <a:off x="12452046" y="11592045"/>
            <a:ext cx="4444063" cy="1908215"/>
          </a:xfrm>
          <a:prstGeom prst="rect">
            <a:avLst/>
          </a:prstGeom>
          <a:noFill/>
        </p:spPr>
        <p:txBody>
          <a:bodyPr wrap="square" rtlCol="0">
            <a:spAutoFit/>
          </a:bodyPr>
          <a:lstStyle/>
          <a:p>
            <a:r>
              <a:rPr kumimoji="1" lang="en-US" altLang="ja-JP" sz="2000" b="1" dirty="0">
                <a:solidFill>
                  <a:schemeClr val="bg1"/>
                </a:solidFill>
                <a:latin typeface="+mj-lt"/>
                <a:ea typeface="Cascadia Code" panose="020B0609020000020004" pitchFamily="49" charset="0"/>
                <a:cs typeface="Cascadia Code" panose="020B0609020000020004" pitchFamily="49" charset="0"/>
              </a:rPr>
              <a:t>07</a:t>
            </a:r>
            <a:r>
              <a:rPr kumimoji="1" lang="ja-JP" altLang="en-US" sz="1400" b="1" dirty="0">
                <a:ln>
                  <a:solidFill>
                    <a:schemeClr val="tx1"/>
                  </a:solidFill>
                </a:ln>
                <a:solidFill>
                  <a:schemeClr val="tx1"/>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V</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ision System</a:t>
            </a:r>
          </a:p>
          <a:p>
            <a:r>
              <a:rPr lang="en-US" altLang="ja-JP" sz="900" dirty="0">
                <a:latin typeface="游ゴシック" panose="020B0400000000000000" pitchFamily="50" charset="-128"/>
                <a:ea typeface="游ゴシック" panose="020B0400000000000000" pitchFamily="50" charset="-128"/>
              </a:rPr>
              <a:t>   The Open MV H7 is limited to a viewing angle of about 70 degrees when used as a stand-alone camera, which is not enough for the</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robot to simultaneously grasp all directions of its surroundings. Therefore, we combined the </a:t>
            </a:r>
            <a:r>
              <a:rPr lang="en-US" altLang="ja-JP" sz="900" b="1" dirty="0">
                <a:latin typeface="游ゴシック" panose="020B0400000000000000" pitchFamily="50" charset="-128"/>
                <a:ea typeface="游ゴシック" panose="020B0400000000000000" pitchFamily="50" charset="-128"/>
              </a:rPr>
              <a:t>Open MV H7 with an Omnidirectional Mirror to create a system </a:t>
            </a:r>
            <a:r>
              <a:rPr lang="en-US" altLang="ja-JP" sz="900" dirty="0">
                <a:latin typeface="游ゴシック" panose="020B0400000000000000" pitchFamily="50" charset="-128"/>
                <a:ea typeface="游ゴシック" panose="020B0400000000000000" pitchFamily="50" charset="-128"/>
              </a:rPr>
              <a:t>that allows the robot to </a:t>
            </a:r>
            <a:r>
              <a:rPr lang="en-US" altLang="ja-JP" sz="900" b="1" dirty="0">
                <a:latin typeface="游ゴシック" panose="020B0400000000000000" pitchFamily="50" charset="-128"/>
                <a:ea typeface="游ゴシック" panose="020B0400000000000000" pitchFamily="50" charset="-128"/>
              </a:rPr>
              <a:t>acquire 360-degree omnidirectional images</a:t>
            </a:r>
            <a:r>
              <a:rPr lang="en-US" altLang="ja-JP" sz="900" dirty="0">
                <a:latin typeface="游ゴシック" panose="020B0400000000000000" pitchFamily="50" charset="-128"/>
                <a:ea typeface="游ゴシック" panose="020B0400000000000000" pitchFamily="50" charset="-128"/>
              </a:rPr>
              <a:t>. The Omnidirectional Mirror is made of polyvinyl chloride (PVC),which is softened by heating and then pressed (heat-pressed) onto a hyperboloid surface made with a </a:t>
            </a:r>
            <a:r>
              <a:rPr lang="en-US" altLang="ja-JP" sz="900" b="1" dirty="0">
                <a:latin typeface="游ゴシック" panose="020B0400000000000000" pitchFamily="50" charset="-128"/>
                <a:ea typeface="游ゴシック" panose="020B0400000000000000" pitchFamily="50" charset="-128"/>
              </a:rPr>
              <a:t>3D printer to match the ideal shape we designed on a computer</a:t>
            </a:r>
            <a:r>
              <a:rPr lang="en-US" altLang="ja-JP" sz="900" dirty="0">
                <a:latin typeface="游ゴシック" panose="020B0400000000000000" pitchFamily="50" charset="-128"/>
                <a:ea typeface="游ゴシック" panose="020B0400000000000000" pitchFamily="50" charset="-128"/>
              </a:rPr>
              <a:t>. This can then be used to reflect the robot’s surroundings back to the camera, making it </a:t>
            </a:r>
            <a:r>
              <a:rPr lang="en-US" altLang="ja-JP" sz="900" b="1" dirty="0">
                <a:latin typeface="游ゴシック" panose="020B0400000000000000" pitchFamily="50" charset="-128"/>
                <a:ea typeface="游ゴシック" panose="020B0400000000000000" pitchFamily="50" charset="-128"/>
              </a:rPr>
              <a:t>possible to acquire information from all directions with a single camera.</a:t>
            </a:r>
          </a:p>
          <a:p>
            <a:endParaRPr lang="en-US" altLang="ja-JP" sz="800" dirty="0">
              <a:latin typeface="游ゴシック" panose="020B0400000000000000" pitchFamily="50" charset="-128"/>
              <a:ea typeface="游ゴシック" panose="020B0400000000000000" pitchFamily="50" charset="-128"/>
            </a:endParaRPr>
          </a:p>
        </p:txBody>
      </p:sp>
      <p:sp>
        <p:nvSpPr>
          <p:cNvPr id="220" name="六角形 219">
            <a:extLst>
              <a:ext uri="{FF2B5EF4-FFF2-40B4-BE49-F238E27FC236}">
                <a16:creationId xmlns:a16="http://schemas.microsoft.com/office/drawing/2014/main" id="{7E04DCAB-7EAA-C7BE-E2E7-6DDD41C4A5D0}"/>
              </a:ext>
            </a:extLst>
          </p:cNvPr>
          <p:cNvSpPr/>
          <p:nvPr/>
        </p:nvSpPr>
        <p:spPr>
          <a:xfrm>
            <a:off x="12477529" y="1561221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5" name="テキスト ボックス 84">
            <a:extLst>
              <a:ext uri="{FF2B5EF4-FFF2-40B4-BE49-F238E27FC236}">
                <a16:creationId xmlns:a16="http://schemas.microsoft.com/office/drawing/2014/main" id="{89657C20-53EC-67C0-6A6D-2C30EA164618}"/>
              </a:ext>
            </a:extLst>
          </p:cNvPr>
          <p:cNvSpPr txBox="1"/>
          <p:nvPr/>
        </p:nvSpPr>
        <p:spPr>
          <a:xfrm>
            <a:off x="12409786" y="15551275"/>
            <a:ext cx="6091283"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B</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all Capture Zone</a:t>
            </a:r>
            <a:r>
              <a:rPr kumimoji="1" lang="ja-JP" altLang="en-US" sz="1400" b="1" u="sng" dirty="0">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S</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olenoid</a:t>
            </a:r>
          </a:p>
          <a:p>
            <a:pPr>
              <a:buNone/>
            </a:pPr>
            <a:r>
              <a:rPr lang="en-US" altLang="ja-JP" sz="900" dirty="0">
                <a:latin typeface="游ゴシック" panose="020B0400000000000000" pitchFamily="50" charset="-128"/>
                <a:ea typeface="游ゴシック" panose="020B0400000000000000" pitchFamily="50" charset="-128"/>
              </a:rPr>
              <a:t>   We have one new kicker (CB1037) on our robot this season. In order to maximize the performance of this kicker device , we devised a way to fully convey the power of the kicker device to the ball. Of particular importance was to ensure that the ball was well caught when kicked. Previously, even if the ball was caught, it did not mesh well with the kicker device  mechanism and could not be shot. To solve this problem, we utilized </a:t>
            </a:r>
          </a:p>
          <a:p>
            <a:pPr>
              <a:buNone/>
            </a:pPr>
            <a:r>
              <a:rPr lang="en-US" altLang="ja-JP" sz="900" dirty="0">
                <a:latin typeface="游ゴシック" panose="020B0400000000000000" pitchFamily="50" charset="-128"/>
                <a:ea typeface="游ゴシック" panose="020B0400000000000000" pitchFamily="50" charset="-128"/>
              </a:rPr>
              <a:t>a 3D printer to create a “</a:t>
            </a:r>
            <a:r>
              <a:rPr lang="en-US" altLang="ja-JP" sz="900" b="1" dirty="0">
                <a:latin typeface="游ゴシック" panose="020B0400000000000000" pitchFamily="50" charset="-128"/>
                <a:ea typeface="游ゴシック" panose="020B0400000000000000" pitchFamily="50" charset="-128"/>
              </a:rPr>
              <a:t>ball-capture zone</a:t>
            </a: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fits the shape of the ball perfectly</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This enabled the ball to be reliably captured</a:t>
            </a:r>
            <a:r>
              <a:rPr lang="en-US" altLang="ja-JP" sz="900" dirty="0">
                <a:latin typeface="游ゴシック" panose="020B0400000000000000" pitchFamily="50" charset="-128"/>
                <a:ea typeface="游ゴシック" panose="020B0400000000000000" pitchFamily="50" charset="-128"/>
              </a:rPr>
              <a:t>. This design change was aimed at greatly increasing the success rate of the kick, solving the previous capture force problem and significantly improving the accuracy of the robot. By optimizing the shape of the ball-capturing zone, </a:t>
            </a:r>
            <a:r>
              <a:rPr lang="en-US" altLang="ja-JP" sz="900" b="1" dirty="0">
                <a:latin typeface="游ゴシック" panose="020B0400000000000000" pitchFamily="50" charset="-128"/>
                <a:ea typeface="游ゴシック" panose="020B0400000000000000" pitchFamily="50" charset="-128"/>
              </a:rPr>
              <a:t>the force of the kick was transmitted more firmly to the ball</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enabling the ball to fly at a more accurate angle</a:t>
            </a:r>
            <a:r>
              <a:rPr lang="en-US" altLang="ja-JP" sz="900" dirty="0">
                <a:latin typeface="游ゴシック" panose="020B0400000000000000" pitchFamily="50" charset="-128"/>
                <a:ea typeface="游ゴシック" panose="020B0400000000000000" pitchFamily="50" charset="-128"/>
              </a:rPr>
              <a:t>, giving the robot an advantage in close matches against its opponents at national tournaments.</a:t>
            </a:r>
            <a:endParaRPr lang="ja-JP" altLang="en-US" sz="900" dirty="0">
              <a:latin typeface="游ゴシック" panose="020B0400000000000000" pitchFamily="50" charset="-128"/>
              <a:ea typeface="游ゴシック" panose="020B0400000000000000" pitchFamily="50" charset="-128"/>
            </a:endParaRPr>
          </a:p>
        </p:txBody>
      </p:sp>
      <p:sp>
        <p:nvSpPr>
          <p:cNvPr id="219" name="六角形 218">
            <a:extLst>
              <a:ext uri="{FF2B5EF4-FFF2-40B4-BE49-F238E27FC236}">
                <a16:creationId xmlns:a16="http://schemas.microsoft.com/office/drawing/2014/main" id="{F18FADFE-15EF-3DEC-6705-F42BE171A6E6}"/>
              </a:ext>
            </a:extLst>
          </p:cNvPr>
          <p:cNvSpPr/>
          <p:nvPr/>
        </p:nvSpPr>
        <p:spPr>
          <a:xfrm>
            <a:off x="12484429" y="1853502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2" name="テキスト ボックス 81">
            <a:extLst>
              <a:ext uri="{FF2B5EF4-FFF2-40B4-BE49-F238E27FC236}">
                <a16:creationId xmlns:a16="http://schemas.microsoft.com/office/drawing/2014/main" id="{50E16F7A-8EC5-58ED-9E12-0C96BC45AC0D}"/>
              </a:ext>
            </a:extLst>
          </p:cNvPr>
          <p:cNvSpPr txBox="1"/>
          <p:nvPr/>
        </p:nvSpPr>
        <p:spPr>
          <a:xfrm>
            <a:off x="12416718" y="18476368"/>
            <a:ext cx="6270476" cy="2200602"/>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F</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rame</a:t>
            </a:r>
          </a:p>
          <a:p>
            <a:pPr>
              <a:buNone/>
            </a:pPr>
            <a:r>
              <a:rPr lang="en-US" altLang="ja-JP" sz="900" dirty="0">
                <a:latin typeface="游ゴシック" panose="020B0400000000000000" pitchFamily="50" charset="-128"/>
                <a:ea typeface="游ゴシック" panose="020B0400000000000000" pitchFamily="50" charset="-128"/>
              </a:rPr>
              <a:t>   The frames that form the foundation of our robots are</a:t>
            </a:r>
          </a:p>
          <a:p>
            <a:pPr>
              <a:buNone/>
            </a:pPr>
            <a:r>
              <a:rPr lang="en-US" altLang="ja-JP" sz="900" dirty="0">
                <a:latin typeface="游ゴシック" panose="020B0400000000000000" pitchFamily="50" charset="-128"/>
                <a:ea typeface="游ゴシック" panose="020B0400000000000000" pitchFamily="50" charset="-128"/>
              </a:rPr>
              <a:t> fabricated using </a:t>
            </a:r>
            <a:r>
              <a:rPr lang="en-US" altLang="ja-JP" sz="900" b="1" dirty="0">
                <a:latin typeface="游ゴシック" panose="020B0400000000000000" pitchFamily="50" charset="-128"/>
                <a:ea typeface="游ゴシック" panose="020B0400000000000000" pitchFamily="50" charset="-128"/>
              </a:rPr>
              <a:t>duralumin</a:t>
            </a:r>
            <a:r>
              <a:rPr lang="en-US" altLang="ja-JP" sz="900" dirty="0">
                <a:latin typeface="游ゴシック" panose="020B0400000000000000" pitchFamily="50" charset="-128"/>
                <a:ea typeface="游ゴシック" panose="020B0400000000000000" pitchFamily="50" charset="-128"/>
              </a:rPr>
              <a:t> (an aluminum alloy). </a:t>
            </a:r>
          </a:p>
          <a:p>
            <a:pPr>
              <a:buNone/>
            </a:pPr>
            <a:r>
              <a:rPr lang="en-US" altLang="ja-JP" sz="900" dirty="0">
                <a:latin typeface="游ゴシック" panose="020B0400000000000000" pitchFamily="50" charset="-128"/>
                <a:ea typeface="游ゴシック" panose="020B0400000000000000" pitchFamily="50" charset="-128"/>
              </a:rPr>
              <a:t>Duralumin is a strong and extremely lightweight metal </a:t>
            </a:r>
          </a:p>
          <a:p>
            <a:pPr>
              <a:buNone/>
            </a:pPr>
            <a:r>
              <a:rPr lang="en-US" altLang="ja-JP" sz="900" dirty="0">
                <a:latin typeface="游ゴシック" panose="020B0400000000000000" pitchFamily="50" charset="-128"/>
                <a:ea typeface="游ゴシック" panose="020B0400000000000000" pitchFamily="50" charset="-128"/>
              </a:rPr>
              <a:t>that is also used in aircrafts. By taking advantage of </a:t>
            </a:r>
          </a:p>
          <a:p>
            <a:pPr>
              <a:buNone/>
            </a:pPr>
            <a:r>
              <a:rPr lang="en-US" altLang="ja-JP" sz="900" dirty="0">
                <a:latin typeface="游ゴシック" panose="020B0400000000000000" pitchFamily="50" charset="-128"/>
                <a:ea typeface="游ゴシック" panose="020B0400000000000000" pitchFamily="50" charset="-128"/>
              </a:rPr>
              <a:t>its characteristics, we have been able to create a design</a:t>
            </a:r>
          </a:p>
          <a:p>
            <a:pPr>
              <a:buNone/>
            </a:pPr>
            <a:r>
              <a:rPr lang="en-US" altLang="ja-JP" sz="900" dirty="0">
                <a:latin typeface="游ゴシック" panose="020B0400000000000000" pitchFamily="50" charset="-128"/>
                <a:ea typeface="游ゴシック" panose="020B0400000000000000" pitchFamily="50" charset="-128"/>
              </a:rPr>
              <a:t> that </a:t>
            </a:r>
            <a:r>
              <a:rPr lang="en-US" altLang="ja-JP" sz="900" b="1" dirty="0">
                <a:latin typeface="游ゴシック" panose="020B0400000000000000" pitchFamily="50" charset="-128"/>
                <a:ea typeface="游ゴシック" panose="020B0400000000000000" pitchFamily="50" charset="-128"/>
              </a:rPr>
              <a:t>is both sturdy and light</a:t>
            </a:r>
            <a:r>
              <a:rPr lang="en-US" altLang="ja-JP" sz="900" dirty="0">
                <a:latin typeface="游ゴシック" panose="020B0400000000000000" pitchFamily="50" charset="-128"/>
                <a:ea typeface="游ゴシック" panose="020B0400000000000000" pitchFamily="50" charset="-128"/>
              </a:rPr>
              <a:t>. We are also thoroughly </a:t>
            </a:r>
          </a:p>
          <a:p>
            <a:pPr>
              <a:buNone/>
            </a:pPr>
            <a:r>
              <a:rPr lang="en-US" altLang="ja-JP" sz="900" dirty="0">
                <a:latin typeface="游ゴシック" panose="020B0400000000000000" pitchFamily="50" charset="-128"/>
                <a:ea typeface="游ゴシック" panose="020B0400000000000000" pitchFamily="50" charset="-128"/>
              </a:rPr>
              <a:t>committed to </a:t>
            </a:r>
            <a:r>
              <a:rPr lang="en-US" altLang="ja-JP" sz="900" b="1" dirty="0">
                <a:latin typeface="游ゴシック" panose="020B0400000000000000" pitchFamily="50" charset="-128"/>
                <a:ea typeface="游ゴシック" panose="020B0400000000000000" pitchFamily="50" charset="-128"/>
              </a:rPr>
              <a:t>reducing the weight of our frames</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achieved a structure that maintains strength while </a:t>
            </a:r>
          </a:p>
          <a:p>
            <a:pPr>
              <a:buNone/>
            </a:pPr>
            <a:r>
              <a:rPr lang="en-US" altLang="ja-JP" sz="900" dirty="0">
                <a:latin typeface="游ゴシック" panose="020B0400000000000000" pitchFamily="50" charset="-128"/>
                <a:ea typeface="游ゴシック" panose="020B0400000000000000" pitchFamily="50" charset="-128"/>
              </a:rPr>
              <a:t>reducing weight by cutting out unnecessary parts </a:t>
            </a:r>
          </a:p>
          <a:p>
            <a:pPr>
              <a:buNone/>
            </a:pPr>
            <a:r>
              <a:rPr lang="en-US" altLang="ja-JP" sz="900" dirty="0">
                <a:latin typeface="游ゴシック" panose="020B0400000000000000" pitchFamily="50" charset="-128"/>
                <a:ea typeface="游ゴシック" panose="020B0400000000000000" pitchFamily="50" charset="-128"/>
              </a:rPr>
              <a:t>while maintaining the necessary strength .</a:t>
            </a:r>
          </a:p>
          <a:p>
            <a:pPr>
              <a:buNone/>
            </a:pPr>
            <a:r>
              <a:rPr lang="en-US" altLang="ja-JP" sz="900" dirty="0">
                <a:latin typeface="游ゴシック" panose="020B0400000000000000" pitchFamily="50" charset="-128"/>
                <a:ea typeface="游ゴシック" panose="020B0400000000000000" pitchFamily="50" charset="-128"/>
              </a:rPr>
              <a:t> Fusion 360 was used to design the frame, and actual cutting was</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done on a CNC machine in our club. This allowed us to repeat the design and prototyping process in a short cycle, resulting in an optimal frame structure. After a year of trial and error since last season, we finally arrived at this frame.</a:t>
            </a:r>
            <a:endParaRPr lang="ja-JP" altLang="en-US" sz="900" dirty="0">
              <a:latin typeface="游ゴシック" panose="020B0400000000000000" pitchFamily="50" charset="-128"/>
              <a:ea typeface="游ゴシック" panose="020B0400000000000000" pitchFamily="50" charset="-128"/>
            </a:endParaRPr>
          </a:p>
        </p:txBody>
      </p:sp>
      <p:sp>
        <p:nvSpPr>
          <p:cNvPr id="216" name="六角形 215">
            <a:extLst>
              <a:ext uri="{FF2B5EF4-FFF2-40B4-BE49-F238E27FC236}">
                <a16:creationId xmlns:a16="http://schemas.microsoft.com/office/drawing/2014/main" id="{F5385A0F-A840-BF94-BCDF-ED7514DC3696}"/>
              </a:ext>
            </a:extLst>
          </p:cNvPr>
          <p:cNvSpPr/>
          <p:nvPr/>
        </p:nvSpPr>
        <p:spPr>
          <a:xfrm>
            <a:off x="6631125" y="183292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53" name="テキスト ボックス 152">
            <a:extLst>
              <a:ext uri="{FF2B5EF4-FFF2-40B4-BE49-F238E27FC236}">
                <a16:creationId xmlns:a16="http://schemas.microsoft.com/office/drawing/2014/main" id="{05EFE15D-9327-CA51-F819-872E6F81001B}"/>
              </a:ext>
            </a:extLst>
          </p:cNvPr>
          <p:cNvSpPr txBox="1"/>
          <p:nvPr/>
        </p:nvSpPr>
        <p:spPr>
          <a:xfrm>
            <a:off x="6555235" y="18265173"/>
            <a:ext cx="5734590" cy="1369606"/>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r>
              <a:rPr kumimoji="1" lang="ja-JP" altLang="en-US" sz="2000" b="1" dirty="0">
                <a:ln>
                  <a:solidFill>
                    <a:schemeClr val="tx1"/>
                  </a:solidFill>
                </a:ln>
                <a:solidFill>
                  <a:srgbClr val="FFFF00"/>
                </a:solidFill>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P</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ower</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 &amp;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K</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icker Board</a:t>
            </a:r>
          </a:p>
          <a:p>
            <a:pPr>
              <a:buNone/>
            </a:pPr>
            <a:r>
              <a:rPr lang="en-US" altLang="ja-JP" sz="900" dirty="0">
                <a:latin typeface="游ゴシック" panose="020B0400000000000000" pitchFamily="50" charset="-128"/>
                <a:ea typeface="游ゴシック" panose="020B0400000000000000" pitchFamily="50" charset="-128"/>
              </a:rPr>
              <a:t>   Previously, the power board and kicker board were manufactured separately, but from this season we have </a:t>
            </a:r>
            <a:r>
              <a:rPr lang="en-US" altLang="ja-JP" sz="900" b="1" dirty="0">
                <a:latin typeface="游ゴシック" panose="020B0400000000000000" pitchFamily="50" charset="-128"/>
                <a:ea typeface="游ゴシック" panose="020B0400000000000000" pitchFamily="50" charset="-128"/>
              </a:rPr>
              <a:t>integrated them on one board to save space </a:t>
            </a:r>
            <a:r>
              <a:rPr lang="en-US" altLang="ja-JP" sz="900" dirty="0">
                <a:latin typeface="游ゴシック" panose="020B0400000000000000" pitchFamily="50" charset="-128"/>
                <a:ea typeface="游ゴシック" panose="020B0400000000000000" pitchFamily="50" charset="-128"/>
              </a:rPr>
              <a:t>and</a:t>
            </a:r>
            <a:r>
              <a:rPr lang="en-US" altLang="ja-JP" sz="900" b="1" dirty="0">
                <a:latin typeface="游ゴシック" panose="020B0400000000000000" pitchFamily="50" charset="-128"/>
                <a:ea typeface="游ゴシック" panose="020B0400000000000000" pitchFamily="50" charset="-128"/>
              </a:rPr>
              <a:t> simplify wiring</a:t>
            </a:r>
            <a:r>
              <a:rPr lang="en-US" altLang="ja-JP" sz="900" dirty="0">
                <a:latin typeface="游ゴシック" panose="020B0400000000000000" pitchFamily="50" charset="-128"/>
                <a:ea typeface="游ゴシック" panose="020B0400000000000000" pitchFamily="50" charset="-128"/>
              </a:rPr>
              <a:t>. This has made the robot's internal structure more compact and greatly improved the efficiency of assembly and parts replacement. The power supply board uses a </a:t>
            </a:r>
            <a:r>
              <a:rPr lang="en-US" altLang="ja-JP" sz="900" b="1" dirty="0">
                <a:latin typeface="游ゴシック" panose="020B0400000000000000" pitchFamily="50" charset="-128"/>
                <a:ea typeface="游ゴシック" panose="020B0400000000000000" pitchFamily="50" charset="-128"/>
              </a:rPr>
              <a:t>DC-DC converter </a:t>
            </a:r>
            <a:r>
              <a:rPr lang="en-US" altLang="ja-JP" sz="900" dirty="0">
                <a:latin typeface="游ゴシック" panose="020B0400000000000000" pitchFamily="50" charset="-128"/>
                <a:ea typeface="游ゴシック" panose="020B0400000000000000" pitchFamily="50" charset="-128"/>
              </a:rPr>
              <a:t>and is designed to </a:t>
            </a:r>
            <a:r>
              <a:rPr lang="en-US" altLang="ja-JP" sz="900" b="1" dirty="0">
                <a:latin typeface="游ゴシック" panose="020B0400000000000000" pitchFamily="50" charset="-128"/>
                <a:ea typeface="游ゴシック" panose="020B0400000000000000" pitchFamily="50" charset="-128"/>
              </a:rPr>
              <a:t>provide stable power to each module</a:t>
            </a:r>
            <a:r>
              <a:rPr lang="en-US" altLang="ja-JP" sz="900" dirty="0">
                <a:latin typeface="游ゴシック" panose="020B0400000000000000" pitchFamily="50" charset="-128"/>
                <a:ea typeface="游ゴシック" panose="020B0400000000000000" pitchFamily="50" charset="-128"/>
              </a:rPr>
              <a:t>. This </a:t>
            </a:r>
            <a:r>
              <a:rPr lang="en-US" altLang="ja-JP" sz="900" b="1" dirty="0">
                <a:latin typeface="游ゴシック" panose="020B0400000000000000" pitchFamily="50" charset="-128"/>
                <a:ea typeface="游ゴシック" panose="020B0400000000000000" pitchFamily="50" charset="-128"/>
              </a:rPr>
              <a:t>minimizes voltage fluctuations during operation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improves overall system stability</a:t>
            </a:r>
            <a:r>
              <a:rPr lang="en-US" altLang="ja-JP" sz="900" dirty="0">
                <a:latin typeface="游ゴシック" panose="020B0400000000000000" pitchFamily="50" charset="-128"/>
                <a:ea typeface="游ゴシック" panose="020B0400000000000000" pitchFamily="50" charset="-128"/>
              </a:rPr>
              <a:t>. The kicker circuit also incorporates a voltage </a:t>
            </a:r>
            <a:r>
              <a:rPr lang="en-US" altLang="ja-JP" sz="900" b="1" dirty="0">
                <a:latin typeface="游ゴシック" panose="020B0400000000000000" pitchFamily="50" charset="-128"/>
                <a:ea typeface="游ゴシック" panose="020B0400000000000000" pitchFamily="50" charset="-128"/>
              </a:rPr>
              <a:t>booster circuit</a:t>
            </a:r>
            <a:r>
              <a:rPr lang="en-US" altLang="ja-JP" sz="900" dirty="0">
                <a:latin typeface="游ゴシック" panose="020B0400000000000000" pitchFamily="50" charset="-128"/>
                <a:ea typeface="游ゴシック" panose="020B0400000000000000" pitchFamily="50" charset="-128"/>
              </a:rPr>
              <a:t>, which is designed to provide a stable output of high voltage (48V).</a:t>
            </a:r>
            <a:endParaRPr lang="ja-JP" altLang="en-US" sz="900" dirty="0">
              <a:latin typeface="游ゴシック" panose="020B0400000000000000" pitchFamily="50" charset="-128"/>
              <a:ea typeface="游ゴシック" panose="020B0400000000000000" pitchFamily="50" charset="-128"/>
            </a:endParaRPr>
          </a:p>
        </p:txBody>
      </p:sp>
      <p:sp>
        <p:nvSpPr>
          <p:cNvPr id="217" name="六角形 216">
            <a:extLst>
              <a:ext uri="{FF2B5EF4-FFF2-40B4-BE49-F238E27FC236}">
                <a16:creationId xmlns:a16="http://schemas.microsoft.com/office/drawing/2014/main" id="{A0894C88-B40D-1A3D-8F80-A96D048D1408}"/>
              </a:ext>
            </a:extLst>
          </p:cNvPr>
          <p:cNvSpPr/>
          <p:nvPr/>
        </p:nvSpPr>
        <p:spPr>
          <a:xfrm>
            <a:off x="6613232" y="1634293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9" name="テキスト ボックス 108">
            <a:extLst>
              <a:ext uri="{FF2B5EF4-FFF2-40B4-BE49-F238E27FC236}">
                <a16:creationId xmlns:a16="http://schemas.microsoft.com/office/drawing/2014/main" id="{A91FE51F-1EFE-DE65-696A-469471842636}"/>
              </a:ext>
            </a:extLst>
          </p:cNvPr>
          <p:cNvSpPr txBox="1"/>
          <p:nvPr/>
        </p:nvSpPr>
        <p:spPr>
          <a:xfrm>
            <a:off x="6542915" y="16281008"/>
            <a:ext cx="4564976" cy="2062103"/>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M</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ain</a:t>
            </a:r>
            <a:r>
              <a:rPr kumimoji="1" lang="ja-JP" altLang="en-US" sz="1400" b="1" u="sng" dirty="0">
                <a:solidFill>
                  <a:schemeClr val="tx1"/>
                </a:solidFill>
                <a:latin typeface="Roboto Condensed" panose="02000000000000000000" pitchFamily="2" charset="0"/>
                <a:ea typeface="Cascadia Code" panose="020B0609020000020004" pitchFamily="49" charset="0"/>
                <a:cs typeface="Roboto Condensed" panose="02000000000000000000" pitchFamily="2" charset="0"/>
              </a:rPr>
              <a:t> </a:t>
            </a:r>
            <a:r>
              <a:rPr kumimoji="1" lang="en-US" altLang="ja-JP" sz="1400" b="1" u="sng"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Board</a:t>
            </a:r>
          </a:p>
          <a:p>
            <a:r>
              <a:rPr lang="en-US" altLang="ja-JP" sz="900" dirty="0">
                <a:latin typeface="游ゴシック" panose="020B0400000000000000" pitchFamily="50" charset="-128"/>
                <a:ea typeface="游ゴシック" panose="020B0400000000000000" pitchFamily="50" charset="-128"/>
              </a:rPr>
              <a:t>   The main board uses </a:t>
            </a:r>
            <a:r>
              <a:rPr lang="en-US" altLang="ja-JP" sz="900" b="1" dirty="0">
                <a:latin typeface="游ゴシック" panose="020B0400000000000000" pitchFamily="50" charset="-128"/>
                <a:ea typeface="游ゴシック" panose="020B0400000000000000" pitchFamily="50" charset="-128"/>
              </a:rPr>
              <a:t>Teensy 4.0 </a:t>
            </a:r>
            <a:r>
              <a:rPr lang="en-US" altLang="ja-JP" sz="900" dirty="0">
                <a:latin typeface="游ゴシック" panose="020B0400000000000000" pitchFamily="50" charset="-128"/>
                <a:ea typeface="游ゴシック" panose="020B0400000000000000" pitchFamily="50" charset="-128"/>
              </a:rPr>
              <a:t>and has7 UARTs, 40 digital pins, 14 analog pins, and </a:t>
            </a:r>
            <a:r>
              <a:rPr lang="en-US" altLang="ja-JP" sz="900" b="1" dirty="0">
                <a:latin typeface="游ゴシック" panose="020B0400000000000000" pitchFamily="50" charset="-128"/>
                <a:ea typeface="游ゴシック" panose="020B0400000000000000" pitchFamily="50" charset="-128"/>
              </a:rPr>
              <a:t>abundant pin counts</a:t>
            </a:r>
            <a:r>
              <a:rPr lang="en-US" altLang="ja-JP" sz="900" dirty="0">
                <a:latin typeface="游ゴシック" panose="020B0400000000000000" pitchFamily="50" charset="-128"/>
                <a:ea typeface="游ゴシック" panose="020B0400000000000000" pitchFamily="50" charset="-128"/>
              </a:rPr>
              <a:t>. The main board design uses </a:t>
            </a:r>
            <a:r>
              <a:rPr lang="en-US" altLang="ja-JP" sz="900" b="1" dirty="0">
                <a:latin typeface="游ゴシック" panose="020B0400000000000000" pitchFamily="50" charset="-128"/>
                <a:ea typeface="游ゴシック" panose="020B0400000000000000" pitchFamily="50" charset="-128"/>
              </a:rPr>
              <a:t>flat cables </a:t>
            </a:r>
            <a:r>
              <a:rPr lang="en-US" altLang="ja-JP" sz="900" dirty="0">
                <a:latin typeface="游ゴシック" panose="020B0400000000000000" pitchFamily="50" charset="-128"/>
                <a:ea typeface="游ゴシック" panose="020B0400000000000000" pitchFamily="50" charset="-128"/>
              </a:rPr>
              <a:t>to reduce</a:t>
            </a:r>
          </a:p>
          <a:p>
            <a:r>
              <a:rPr lang="en-US" altLang="ja-JP" sz="900" dirty="0">
                <a:latin typeface="游ゴシック" panose="020B0400000000000000" pitchFamily="50" charset="-128"/>
                <a:ea typeface="游ゴシック" panose="020B0400000000000000" pitchFamily="50" charset="-128"/>
              </a:rPr>
              <a:t>the number of cables. In addition, </a:t>
            </a:r>
            <a:r>
              <a:rPr lang="en-US" altLang="ja-JP" sz="900" b="1" dirty="0">
                <a:latin typeface="游ゴシック" panose="020B0400000000000000" pitchFamily="50" charset="-128"/>
                <a:ea typeface="游ゴシック" panose="020B0400000000000000" pitchFamily="50" charset="-128"/>
              </a:rPr>
              <a:t>curves are used in the wiring design to reduce the effects of noise, </a:t>
            </a:r>
            <a:r>
              <a:rPr lang="en-US" altLang="ja-JP" sz="900" dirty="0">
                <a:latin typeface="游ゴシック" panose="020B0400000000000000" pitchFamily="50" charset="-128"/>
                <a:ea typeface="游ゴシック" panose="020B0400000000000000" pitchFamily="50" charset="-128"/>
              </a:rPr>
              <a:t>which enhances the stability of the signal and the overall operational reliability of the robot. An </a:t>
            </a:r>
            <a:r>
              <a:rPr lang="en-US" altLang="ja-JP" sz="900" b="1" dirty="0">
                <a:latin typeface="游ゴシック" panose="020B0400000000000000" pitchFamily="50" charset="-128"/>
                <a:ea typeface="游ゴシック" panose="020B0400000000000000" pitchFamily="50" charset="-128"/>
              </a:rPr>
              <a:t>LED is provided on the board to visually check the energized state</a:t>
            </a:r>
            <a:r>
              <a:rPr lang="en-US" altLang="ja-JP" sz="900" dirty="0">
                <a:latin typeface="游ゴシック" panose="020B0400000000000000" pitchFamily="50" charset="-128"/>
                <a:ea typeface="游ゴシック" panose="020B0400000000000000" pitchFamily="50" charset="-128"/>
              </a:rPr>
              <a:t>, preventing human error. By clearly indicating the connection points, not only does it </a:t>
            </a:r>
            <a:r>
              <a:rPr lang="en-US" altLang="ja-JP" sz="900" b="1" dirty="0">
                <a:latin typeface="游ゴシック" panose="020B0400000000000000" pitchFamily="50" charset="-128"/>
                <a:ea typeface="游ゴシック" panose="020B0400000000000000" pitchFamily="50" charset="-128"/>
              </a:rPr>
              <a:t>prevent wiring errors</a:t>
            </a:r>
            <a:r>
              <a:rPr lang="en-US" altLang="ja-JP" sz="900" dirty="0">
                <a:latin typeface="游ゴシック" panose="020B0400000000000000" pitchFamily="50" charset="-128"/>
                <a:ea typeface="游ゴシック" panose="020B0400000000000000" pitchFamily="50" charset="-128"/>
              </a:rPr>
              <a:t>, but it also contributes to </a:t>
            </a:r>
            <a:r>
              <a:rPr lang="en-US" altLang="ja-JP" sz="900" b="1" dirty="0">
                <a:latin typeface="游ゴシック" panose="020B0400000000000000" pitchFamily="50" charset="-128"/>
                <a:ea typeface="游ゴシック" panose="020B0400000000000000" pitchFamily="50" charset="-128"/>
              </a:rPr>
              <a:t>more efficient programming workflow</a:t>
            </a:r>
            <a:r>
              <a:rPr lang="en-US" altLang="ja-JP" sz="900" dirty="0">
                <a:latin typeface="游ゴシック" panose="020B0400000000000000" pitchFamily="50" charset="-128"/>
                <a:ea typeface="游ゴシック" panose="020B0400000000000000" pitchFamily="50" charset="-128"/>
              </a:rPr>
              <a:t>. Our robots are designed to be equipped with </a:t>
            </a:r>
            <a:r>
              <a:rPr lang="en-US" altLang="ja-JP" sz="900" b="1" dirty="0">
                <a:latin typeface="游ゴシック" panose="020B0400000000000000" pitchFamily="50" charset="-128"/>
                <a:ea typeface="游ゴシック" panose="020B0400000000000000" pitchFamily="50" charset="-128"/>
              </a:rPr>
              <a:t>two types of gyro-sensors</a:t>
            </a:r>
            <a:r>
              <a:rPr lang="en-US" altLang="ja-JP" sz="900" dirty="0">
                <a:latin typeface="游ゴシック" panose="020B0400000000000000" pitchFamily="50" charset="-128"/>
                <a:ea typeface="游ゴシック" panose="020B0400000000000000" pitchFamily="50" charset="-128"/>
              </a:rPr>
              <a:t>. This is so that if one sensor fails,</a:t>
            </a:r>
            <a:r>
              <a:rPr lang="en-US" altLang="ja-JP" sz="900" b="1" dirty="0">
                <a:latin typeface="游ゴシック" panose="020B0400000000000000" pitchFamily="50" charset="-128"/>
                <a:ea typeface="游ゴシック" panose="020B0400000000000000" pitchFamily="50" charset="-128"/>
              </a:rPr>
              <a:t> we can instantly switch to the other by replacing the program</a:t>
            </a:r>
            <a:r>
              <a:rPr lang="en-US" altLang="ja-JP" sz="900" dirty="0">
                <a:latin typeface="游ゴシック" panose="020B0400000000000000" pitchFamily="50" charset="-128"/>
                <a:ea typeface="游ゴシック" panose="020B0400000000000000" pitchFamily="50" charset="-128"/>
              </a:rPr>
              <a:t>. This backup design ensures that stable operation is maintained even if a sensor malfunctions during competitions.</a:t>
            </a:r>
            <a:endParaRPr lang="ja-JP" altLang="en-US" sz="900" dirty="0">
              <a:latin typeface="游ゴシック" panose="020B0400000000000000" pitchFamily="50" charset="-128"/>
              <a:ea typeface="游ゴシック" panose="020B0400000000000000" pitchFamily="50" charset="-128"/>
            </a:endParaRPr>
          </a:p>
        </p:txBody>
      </p:sp>
      <p:sp>
        <p:nvSpPr>
          <p:cNvPr id="201" name="六角形 200">
            <a:extLst>
              <a:ext uri="{FF2B5EF4-FFF2-40B4-BE49-F238E27FC236}">
                <a16:creationId xmlns:a16="http://schemas.microsoft.com/office/drawing/2014/main" id="{192291C4-E30A-7D90-895B-3C85441B1C66}"/>
              </a:ext>
            </a:extLst>
          </p:cNvPr>
          <p:cNvSpPr/>
          <p:nvPr/>
        </p:nvSpPr>
        <p:spPr>
          <a:xfrm>
            <a:off x="6582265" y="14616189"/>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9" name="テキスト ボックス 2298">
            <a:extLst>
              <a:ext uri="{FF2B5EF4-FFF2-40B4-BE49-F238E27FC236}">
                <a16:creationId xmlns:a16="http://schemas.microsoft.com/office/drawing/2014/main" id="{0B380E19-EAAF-C72A-2A6A-CF3AFC7C13E6}"/>
              </a:ext>
            </a:extLst>
          </p:cNvPr>
          <p:cNvSpPr txBox="1"/>
          <p:nvPr/>
        </p:nvSpPr>
        <p:spPr>
          <a:xfrm>
            <a:off x="6510726" y="14559028"/>
            <a:ext cx="4418006" cy="17851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r>
              <a:rPr kumimoji="1" lang="ja-JP" altLang="en-US" sz="1400" b="1" dirty="0">
                <a:ln>
                  <a:solidFill>
                    <a:schemeClr val="tx1"/>
                  </a:solidFill>
                </a:ln>
                <a:latin typeface="+mj-lt"/>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D</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ebug System </a:t>
            </a:r>
          </a:p>
          <a:p>
            <a:pPr>
              <a:buNone/>
            </a:pPr>
            <a:r>
              <a:rPr lang="en-US" altLang="ja-JP" sz="900" dirty="0">
                <a:latin typeface="游ゴシック" panose="020B0400000000000000" pitchFamily="50" charset="-128"/>
                <a:ea typeface="游ゴシック" panose="020B0400000000000000" pitchFamily="50" charset="-128"/>
              </a:rPr>
              <a:t>   By equipping the robot with an O-LED Display, </a:t>
            </a:r>
            <a:r>
              <a:rPr lang="en-US" altLang="ja-JP" sz="900" b="1" dirty="0">
                <a:latin typeface="游ゴシック" panose="020B0400000000000000" pitchFamily="50" charset="-128"/>
                <a:ea typeface="游ゴシック" panose="020B0400000000000000" pitchFamily="50" charset="-128"/>
              </a:rPr>
              <a:t>data from the</a:t>
            </a:r>
          </a:p>
          <a:p>
            <a:pPr>
              <a:buNone/>
            </a:pPr>
            <a:r>
              <a:rPr lang="en-US" altLang="ja-JP" sz="900" b="1" dirty="0">
                <a:latin typeface="游ゴシック" panose="020B0400000000000000" pitchFamily="50" charset="-128"/>
                <a:ea typeface="游ゴシック" panose="020B0400000000000000" pitchFamily="50" charset="-128"/>
              </a:rPr>
              <a:t>sensors can now be known in real time</a:t>
            </a:r>
            <a:r>
              <a:rPr lang="en-US" altLang="ja-JP" sz="900" dirty="0">
                <a:latin typeface="游ゴシック" panose="020B0400000000000000" pitchFamily="50" charset="-128"/>
                <a:ea typeface="游ゴシック" panose="020B0400000000000000" pitchFamily="50" charset="-128"/>
              </a:rPr>
              <a:t>. This allows the user to quickly grasp </a:t>
            </a:r>
            <a:r>
              <a:rPr lang="en-US" altLang="ja-JP" sz="900" b="1" dirty="0">
                <a:latin typeface="游ゴシック" panose="020B0400000000000000" pitchFamily="50" charset="-128"/>
                <a:ea typeface="游ゴシック" panose="020B0400000000000000" pitchFamily="50" charset="-128"/>
              </a:rPr>
              <a:t>the state of the robot </a:t>
            </a:r>
            <a:r>
              <a:rPr lang="en-US" altLang="ja-JP" sz="900" dirty="0">
                <a:latin typeface="游ゴシック" panose="020B0400000000000000" pitchFamily="50" charset="-128"/>
                <a:ea typeface="游ゴシック" panose="020B0400000000000000" pitchFamily="50" charset="-128"/>
              </a:rPr>
              <a:t>and its </a:t>
            </a:r>
            <a:r>
              <a:rPr lang="en-US" altLang="ja-JP" sz="900" b="1" dirty="0">
                <a:latin typeface="游ゴシック" panose="020B0400000000000000" pitchFamily="50" charset="-128"/>
                <a:ea typeface="游ゴシック" panose="020B0400000000000000" pitchFamily="50" charset="-128"/>
              </a:rPr>
              <a:t>surroundings</a:t>
            </a:r>
            <a:r>
              <a:rPr lang="en-US" altLang="ja-JP" sz="900" dirty="0">
                <a:latin typeface="游ゴシック" panose="020B0400000000000000" pitchFamily="50" charset="-128"/>
                <a:ea typeface="游ゴシック" panose="020B0400000000000000" pitchFamily="50" charset="-128"/>
              </a:rPr>
              <a:t>, making it possible to make immediate changes to </a:t>
            </a:r>
            <a:r>
              <a:rPr lang="en-US" altLang="ja-JP" sz="900" b="1" dirty="0">
                <a:latin typeface="游ゴシック" panose="020B0400000000000000" pitchFamily="50" charset="-128"/>
                <a:ea typeface="游ゴシック" panose="020B0400000000000000" pitchFamily="50" charset="-128"/>
              </a:rPr>
              <a:t>tactics</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and respond to problems more quickly </a:t>
            </a:r>
            <a:r>
              <a:rPr lang="en-US" altLang="ja-JP" sz="900" dirty="0">
                <a:latin typeface="游ゴシック" panose="020B0400000000000000" pitchFamily="50" charset="-128"/>
                <a:ea typeface="游ゴシック" panose="020B0400000000000000" pitchFamily="50" charset="-128"/>
              </a:rPr>
              <a:t>and</a:t>
            </a:r>
          </a:p>
          <a:p>
            <a:pPr>
              <a:buNone/>
            </a:pPr>
            <a:r>
              <a:rPr lang="en-US" altLang="ja-JP" sz="900" dirty="0">
                <a:latin typeface="游ゴシック" panose="020B0400000000000000" pitchFamily="50" charset="-128"/>
                <a:ea typeface="游ゴシック" panose="020B0400000000000000" pitchFamily="50" charset="-128"/>
              </a:rPr>
              <a:t>flexibly. In the past, the robot had to be stopped and connected to a PC to</a:t>
            </a:r>
          </a:p>
          <a:p>
            <a:pPr>
              <a:buNone/>
            </a:pPr>
            <a:r>
              <a:rPr lang="en-US" altLang="ja-JP" sz="900" dirty="0">
                <a:latin typeface="游ゴシック" panose="020B0400000000000000" pitchFamily="50" charset="-128"/>
                <a:ea typeface="游ゴシック" panose="020B0400000000000000" pitchFamily="50" charset="-128"/>
              </a:rPr>
              <a:t>check sensor data. The O-LED Display has greatly </a:t>
            </a:r>
            <a:r>
              <a:rPr lang="en-US" altLang="ja-JP" sz="900" b="1" dirty="0">
                <a:latin typeface="游ゴシック" panose="020B0400000000000000" pitchFamily="50" charset="-128"/>
                <a:ea typeface="游ゴシック" panose="020B0400000000000000" pitchFamily="50" charset="-128"/>
              </a:rPr>
              <a:t>reduced the time and effort</a:t>
            </a:r>
          </a:p>
          <a:p>
            <a:pPr>
              <a:buNone/>
            </a:pPr>
            <a:r>
              <a:rPr lang="en-US" altLang="ja-JP" sz="900" b="1" dirty="0">
                <a:latin typeface="游ゴシック" panose="020B0400000000000000" pitchFamily="50" charset="-128"/>
                <a:ea typeface="游ゴシック" panose="020B0400000000000000" pitchFamily="50" charset="-128"/>
              </a:rPr>
              <a:t>required to do this</a:t>
            </a:r>
            <a:r>
              <a:rPr lang="en-US" altLang="ja-JP" sz="900" dirty="0">
                <a:latin typeface="游ゴシック" panose="020B0400000000000000" pitchFamily="50" charset="-128"/>
                <a:ea typeface="游ゴシック" panose="020B0400000000000000" pitchFamily="50" charset="-128"/>
              </a:rPr>
              <a:t>. This is a big advantage, especially in the limited time available for matches, where on-site decisions and response speed are</a:t>
            </a:r>
          </a:p>
          <a:p>
            <a:pPr>
              <a:buNone/>
            </a:pPr>
            <a:r>
              <a:rPr lang="en-US" altLang="ja-JP" sz="900" dirty="0">
                <a:latin typeface="游ゴシック" panose="020B0400000000000000" pitchFamily="50" charset="-128"/>
                <a:ea typeface="游ゴシック" panose="020B0400000000000000" pitchFamily="50" charset="-128"/>
              </a:rPr>
              <a:t>required. The OLED-Display can also be used for </a:t>
            </a:r>
            <a:r>
              <a:rPr lang="en-US" altLang="ja-JP" sz="900" b="1" dirty="0">
                <a:latin typeface="游ゴシック" panose="020B0400000000000000" pitchFamily="50" charset="-128"/>
                <a:ea typeface="游ゴシック" panose="020B0400000000000000" pitchFamily="50" charset="-128"/>
              </a:rPr>
              <a:t>on-site debugging,</a:t>
            </a:r>
          </a:p>
          <a:p>
            <a:pPr>
              <a:buNone/>
            </a:pPr>
            <a:r>
              <a:rPr lang="en-US" altLang="ja-JP" sz="900" b="1" dirty="0">
                <a:latin typeface="游ゴシック" panose="020B0400000000000000" pitchFamily="50" charset="-128"/>
                <a:ea typeface="游ゴシック" panose="020B0400000000000000" pitchFamily="50" charset="-128"/>
              </a:rPr>
              <a:t>contributing to</a:t>
            </a: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improved development efficiency</a:t>
            </a:r>
            <a:r>
              <a:rPr lang="en-US" altLang="ja-JP" sz="900" dirty="0">
                <a:latin typeface="游ゴシック" panose="020B0400000000000000" pitchFamily="50" charset="-128"/>
                <a:ea typeface="游ゴシック" panose="020B0400000000000000" pitchFamily="50" charset="-128"/>
              </a:rPr>
              <a:t>.</a:t>
            </a:r>
            <a:endParaRPr kumimoji="1" lang="en-US" altLang="ja-JP" sz="500" b="1" u="sng"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99" name="六角形 198">
            <a:extLst>
              <a:ext uri="{FF2B5EF4-FFF2-40B4-BE49-F238E27FC236}">
                <a16:creationId xmlns:a16="http://schemas.microsoft.com/office/drawing/2014/main" id="{60EF5747-2FBC-0066-3305-AEC45A8B2085}"/>
              </a:ext>
            </a:extLst>
          </p:cNvPr>
          <p:cNvSpPr/>
          <p:nvPr/>
        </p:nvSpPr>
        <p:spPr>
          <a:xfrm>
            <a:off x="6585342" y="12785014"/>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7" name="テキスト ボックス 106">
            <a:extLst>
              <a:ext uri="{FF2B5EF4-FFF2-40B4-BE49-F238E27FC236}">
                <a16:creationId xmlns:a16="http://schemas.microsoft.com/office/drawing/2014/main" id="{B5052E62-1BEB-E1BD-01CB-0FCE26F1E4C6}"/>
              </a:ext>
            </a:extLst>
          </p:cNvPr>
          <p:cNvSpPr txBox="1"/>
          <p:nvPr/>
        </p:nvSpPr>
        <p:spPr>
          <a:xfrm>
            <a:off x="6506117" y="12719473"/>
            <a:ext cx="2986498" cy="1923604"/>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 </a:t>
            </a:r>
            <a:r>
              <a:rPr kumimoji="1" lang="ja-JP" altLang="en-US" sz="12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I</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R Board  </a:t>
            </a:r>
          </a:p>
          <a:p>
            <a:pPr>
              <a:buNone/>
            </a:pPr>
            <a:r>
              <a:rPr lang="en-US" altLang="ja-JP" sz="900" dirty="0">
                <a:latin typeface="游ゴシック" panose="020B0400000000000000" pitchFamily="50" charset="-128"/>
                <a:ea typeface="游ゴシック" panose="020B0400000000000000" pitchFamily="50" charset="-128"/>
              </a:rPr>
              <a:t>    Until now, we have only been able to mount up to </a:t>
            </a:r>
            <a:r>
              <a:rPr lang="en-US" altLang="ja-JP" sz="900" b="1" dirty="0">
                <a:latin typeface="游ゴシック" panose="020B0400000000000000" pitchFamily="50" charset="-128"/>
                <a:ea typeface="游ゴシック" panose="020B0400000000000000" pitchFamily="50" charset="-128"/>
              </a:rPr>
              <a:t>eight ball </a:t>
            </a:r>
            <a:r>
              <a:rPr lang="en-US" altLang="ja-JP" sz="900" dirty="0">
                <a:latin typeface="游ゴシック" panose="020B0400000000000000" pitchFamily="50" charset="-128"/>
                <a:ea typeface="游ゴシック" panose="020B0400000000000000" pitchFamily="50" charset="-128"/>
              </a:rPr>
              <a:t>sensors on the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due </a:t>
            </a:r>
            <a:r>
              <a:rPr lang="en-US" altLang="ja-JP" sz="900" b="1" dirty="0">
                <a:latin typeface="游ゴシック" panose="020B0400000000000000" pitchFamily="50" charset="-128"/>
                <a:ea typeface="游ゴシック" panose="020B0400000000000000" pitchFamily="50" charset="-128"/>
              </a:rPr>
              <a:t>to pin count limitations</a:t>
            </a:r>
            <a:r>
              <a:rPr lang="en-US" altLang="ja-JP" sz="900" dirty="0">
                <a:latin typeface="游ゴシック" panose="020B0400000000000000" pitchFamily="50" charset="-128"/>
                <a:ea typeface="游ゴシック" panose="020B0400000000000000" pitchFamily="50" charset="-128"/>
              </a:rPr>
              <a:t>. This configuration enabled angle detection, but the wide spacing between sensors resulted in low detection accuracy and error. </a:t>
            </a:r>
          </a:p>
          <a:p>
            <a:pPr>
              <a:buNone/>
            </a:pPr>
            <a:r>
              <a:rPr lang="en-US" altLang="ja-JP" sz="900" dirty="0">
                <a:latin typeface="游ゴシック" panose="020B0400000000000000" pitchFamily="50" charset="-128"/>
                <a:ea typeface="游ゴシック" panose="020B0400000000000000" pitchFamily="50" charset="-128"/>
              </a:rPr>
              <a:t>We introduced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to solve this problem. </a:t>
            </a:r>
          </a:p>
          <a:p>
            <a:pPr>
              <a:buNone/>
            </a:pPr>
            <a:r>
              <a:rPr lang="en-US" altLang="ja-JP" sz="900" dirty="0">
                <a:latin typeface="游ゴシック" panose="020B0400000000000000" pitchFamily="50" charset="-128"/>
                <a:ea typeface="游ゴシック" panose="020B0400000000000000" pitchFamily="50" charset="-128"/>
              </a:rPr>
              <a:t>This technical innovation made it possible to deploy </a:t>
            </a:r>
            <a:r>
              <a:rPr lang="en-US" altLang="ja-JP" sz="900" b="1" dirty="0">
                <a:latin typeface="游ゴシック" panose="020B0400000000000000" pitchFamily="50" charset="-128"/>
                <a:ea typeface="游ゴシック" panose="020B0400000000000000" pitchFamily="50" charset="-128"/>
              </a:rPr>
              <a:t>16 ball sensors. </a:t>
            </a:r>
            <a:r>
              <a:rPr lang="en-US" altLang="ja-JP" sz="900" dirty="0">
                <a:latin typeface="游ゴシック" panose="020B0400000000000000" pitchFamily="50" charset="-128"/>
                <a:ea typeface="游ゴシック" panose="020B0400000000000000" pitchFamily="50" charset="-128"/>
              </a:rPr>
              <a:t>The increase in the number of sensors has narrowed the distance between each sensor, allowing angles to be </a:t>
            </a:r>
            <a:r>
              <a:rPr lang="en-US" altLang="ja-JP" sz="900" b="1" dirty="0">
                <a:latin typeface="游ゴシック" panose="020B0400000000000000" pitchFamily="50" charset="-128"/>
                <a:ea typeface="游ゴシック" panose="020B0400000000000000" pitchFamily="50" charset="-128"/>
              </a:rPr>
              <a:t>detected with higher accuracy. </a:t>
            </a:r>
            <a:endParaRPr lang="ja-JP" altLang="en-US" sz="900" b="1" dirty="0">
              <a:latin typeface="游ゴシック" panose="020B0400000000000000" pitchFamily="50" charset="-128"/>
              <a:ea typeface="游ゴシック" panose="020B0400000000000000" pitchFamily="50" charset="-128"/>
            </a:endParaRPr>
          </a:p>
        </p:txBody>
      </p:sp>
      <p:sp>
        <p:nvSpPr>
          <p:cNvPr id="1082" name="六角形 1081">
            <a:extLst>
              <a:ext uri="{FF2B5EF4-FFF2-40B4-BE49-F238E27FC236}">
                <a16:creationId xmlns:a16="http://schemas.microsoft.com/office/drawing/2014/main" id="{07564960-CDBE-4936-F26D-D1FDA69C3C7B}"/>
              </a:ext>
            </a:extLst>
          </p:cNvPr>
          <p:cNvSpPr/>
          <p:nvPr/>
        </p:nvSpPr>
        <p:spPr>
          <a:xfrm>
            <a:off x="6554819" y="955595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テキスト ボックス 4">
            <a:extLst>
              <a:ext uri="{FF2B5EF4-FFF2-40B4-BE49-F238E27FC236}">
                <a16:creationId xmlns:a16="http://schemas.microsoft.com/office/drawing/2014/main" id="{9CBCCD30-4125-DE75-9DA7-8701FEEBE4DE}"/>
              </a:ext>
            </a:extLst>
          </p:cNvPr>
          <p:cNvSpPr txBox="1"/>
          <p:nvPr/>
        </p:nvSpPr>
        <p:spPr>
          <a:xfrm>
            <a:off x="12429364" y="14688424"/>
            <a:ext cx="5941055" cy="923330"/>
          </a:xfrm>
          <a:prstGeom prst="rect">
            <a:avLst/>
          </a:prstGeom>
          <a:noFill/>
        </p:spPr>
        <p:txBody>
          <a:bodyPr wrap="square" rtlCol="0">
            <a:spAutoFit/>
          </a:bodyPr>
          <a:lstStyle/>
          <a:p>
            <a:pPr>
              <a:buNone/>
            </a:pPr>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This composition </a:t>
            </a:r>
            <a:r>
              <a:rPr lang="en-US" altLang="ja-JP" sz="900" b="1" dirty="0">
                <a:latin typeface="游ゴシック" panose="020B0400000000000000" pitchFamily="50" charset="-128"/>
                <a:ea typeface="游ゴシック" panose="020B0400000000000000" pitchFamily="50" charset="-128"/>
              </a:rPr>
              <a:t>allows the robot to constantly monitor its surroundings with a single camera</a:t>
            </a:r>
            <a:r>
              <a:rPr lang="en-US" altLang="ja-JP" sz="900" dirty="0">
                <a:latin typeface="游ゴシック" panose="020B0400000000000000" pitchFamily="50" charset="-128"/>
                <a:ea typeface="游ゴシック" panose="020B0400000000000000" pitchFamily="50" charset="-128"/>
              </a:rPr>
              <a:t>, and to </a:t>
            </a:r>
            <a:r>
              <a:rPr lang="en-US" altLang="ja-JP" sz="900" b="1" dirty="0">
                <a:latin typeface="游ゴシック" panose="020B0400000000000000" pitchFamily="50" charset="-128"/>
                <a:ea typeface="游ゴシック" panose="020B0400000000000000" pitchFamily="50" charset="-128"/>
              </a:rPr>
              <a:t>acquire and process information such as the position of the goal and the direction of the center of the court in real time</a:t>
            </a:r>
            <a:r>
              <a:rPr lang="en-US" altLang="ja-JP" sz="900" dirty="0">
                <a:latin typeface="游ゴシック" panose="020B0400000000000000" pitchFamily="50" charset="-128"/>
                <a:ea typeface="游ゴシック" panose="020B0400000000000000" pitchFamily="50" charset="-128"/>
              </a:rPr>
              <a:t>. With fewer sensors than before, this enables a wider and more efficient recognition of the environment, contributing greatly to posture control that let the robot always face the direction of the </a:t>
            </a:r>
            <a:r>
              <a:rPr lang="en-US" altLang="ja-JP" sz="900" b="1" dirty="0">
                <a:latin typeface="游ゴシック" panose="020B0400000000000000" pitchFamily="50" charset="-128"/>
                <a:ea typeface="游ゴシック" panose="020B0400000000000000" pitchFamily="50" charset="-128"/>
              </a:rPr>
              <a:t>goal and also line control</a:t>
            </a:r>
            <a:r>
              <a:rPr lang="en-US" altLang="ja-JP" sz="900" dirty="0">
                <a:latin typeface="游ゴシック" panose="020B0400000000000000" pitchFamily="50" charset="-128"/>
                <a:ea typeface="游ゴシック" panose="020B0400000000000000" pitchFamily="50" charset="-128"/>
              </a:rPr>
              <a:t>. These programs use Python.</a:t>
            </a:r>
            <a:endParaRPr kumimoji="1" lang="en-US" altLang="ja-JP" sz="900" b="1" u="sng" dirty="0">
              <a:latin typeface="游ゴシック" panose="020B0400000000000000" pitchFamily="50" charset="-128"/>
              <a:ea typeface="游ゴシック" panose="020B0400000000000000" pitchFamily="50" charset="-128"/>
              <a:cs typeface="Cascadia Code" panose="020B0609020000020004" pitchFamily="49" charset="0"/>
            </a:endParaRPr>
          </a:p>
        </p:txBody>
      </p:sp>
      <p:sp>
        <p:nvSpPr>
          <p:cNvPr id="103" name="四角形: 角を丸くする 269">
            <a:extLst>
              <a:ext uri="{FF2B5EF4-FFF2-40B4-BE49-F238E27FC236}">
                <a16:creationId xmlns:a16="http://schemas.microsoft.com/office/drawing/2014/main" id="{2D3BD96A-2C9B-48FC-1306-055C5F64592F}"/>
              </a:ext>
            </a:extLst>
          </p:cNvPr>
          <p:cNvSpPr/>
          <p:nvPr/>
        </p:nvSpPr>
        <p:spPr>
          <a:xfrm>
            <a:off x="118479" y="17193060"/>
            <a:ext cx="6104534" cy="3337614"/>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274" name="テキスト ボックス 2273">
            <a:extLst>
              <a:ext uri="{FF2B5EF4-FFF2-40B4-BE49-F238E27FC236}">
                <a16:creationId xmlns:a16="http://schemas.microsoft.com/office/drawing/2014/main" id="{81CFDEC3-0F08-2DE1-913A-D60C2DC82CDB}"/>
              </a:ext>
            </a:extLst>
          </p:cNvPr>
          <p:cNvSpPr txBox="1"/>
          <p:nvPr/>
        </p:nvSpPr>
        <p:spPr>
          <a:xfrm>
            <a:off x="47364" y="13673713"/>
            <a:ext cx="6341763" cy="34163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R</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obot’s </a:t>
            </a:r>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C</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oncept</a:t>
            </a:r>
            <a:r>
              <a:rPr lang="ja-JP" altLang="en-US" sz="900" dirty="0">
                <a:latin typeface="游ゴシック" panose="020B0400000000000000" pitchFamily="50" charset="-128"/>
                <a:ea typeface="游ゴシック" panose="020B0400000000000000" pitchFamily="50" charset="-128"/>
              </a:rPr>
              <a:t>　</a:t>
            </a:r>
            <a:endParaRPr lang="en-US" altLang="ja-JP" sz="900" dirty="0">
              <a:latin typeface="游ゴシック" panose="020B0400000000000000" pitchFamily="50" charset="-128"/>
              <a:ea typeface="游ゴシック" panose="020B0400000000000000" pitchFamily="50" charset="-128"/>
            </a:endParaRPr>
          </a:p>
          <a:p>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This season, we focused on the concept of “</a:t>
            </a:r>
            <a:r>
              <a:rPr lang="en-US" altLang="ja-JP" sz="900" b="1" dirty="0">
                <a:latin typeface="游ゴシック" panose="020B0400000000000000" pitchFamily="50" charset="-128"/>
                <a:ea typeface="游ゴシック" panose="020B0400000000000000" pitchFamily="50" charset="-128"/>
              </a:rPr>
              <a:t>a strong robot that moves accurately</a:t>
            </a:r>
            <a:r>
              <a:rPr lang="en-US" altLang="ja-JP" sz="900" dirty="0">
                <a:latin typeface="游ゴシック" panose="020B0400000000000000" pitchFamily="50" charset="-128"/>
                <a:ea typeface="游ゴシック" panose="020B0400000000000000" pitchFamily="50" charset="-128"/>
              </a:rPr>
              <a:t>” and made improvements to the </a:t>
            </a:r>
            <a:r>
              <a:rPr lang="en-US" altLang="ja-JP" sz="900" b="1" dirty="0">
                <a:latin typeface="游ゴシック" panose="020B0400000000000000" pitchFamily="50" charset="-128"/>
                <a:ea typeface="游ゴシック" panose="020B0400000000000000" pitchFamily="50" charset="-128"/>
              </a:rPr>
              <a:t>sensors, structural design,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drive performance</a:t>
            </a:r>
            <a:r>
              <a:rPr lang="en-US" altLang="ja-JP" sz="900" dirty="0">
                <a:latin typeface="游ゴシック" panose="020B0400000000000000" pitchFamily="50" charset="-128"/>
                <a:ea typeface="游ゴシック" panose="020B0400000000000000" pitchFamily="50" charset="-128"/>
              </a:rPr>
              <a:t>. For visual sensors, we combined an </a:t>
            </a:r>
            <a:r>
              <a:rPr lang="en-US" altLang="ja-JP" sz="900" b="1" dirty="0">
                <a:latin typeface="游ゴシック" panose="020B0400000000000000" pitchFamily="50" charset="-128"/>
                <a:ea typeface="游ゴシック" panose="020B0400000000000000" pitchFamily="50" charset="-128"/>
              </a:rPr>
              <a:t>Open MV camera with an omni-directional mirror</a:t>
            </a:r>
            <a:r>
              <a:rPr lang="en-US" altLang="ja-JP" sz="900" dirty="0">
                <a:latin typeface="游ゴシック" panose="020B0400000000000000" pitchFamily="50" charset="-128"/>
                <a:ea typeface="游ゴシック" panose="020B0400000000000000" pitchFamily="50" charset="-128"/>
              </a:rPr>
              <a:t> to enable the robot to recognize the </a:t>
            </a:r>
            <a:r>
              <a:rPr lang="en-US" altLang="ja-JP" sz="900" b="1" dirty="0">
                <a:latin typeface="游ゴシック" panose="020B0400000000000000" pitchFamily="50" charset="-128"/>
                <a:ea typeface="游ゴシック" panose="020B0400000000000000" pitchFamily="50" charset="-128"/>
              </a:rPr>
              <a:t>entire court with only one camera</a:t>
            </a:r>
            <a:r>
              <a:rPr lang="en-US" altLang="ja-JP" sz="900" dirty="0">
                <a:latin typeface="游ゴシック" panose="020B0400000000000000" pitchFamily="50" charset="-128"/>
                <a:ea typeface="游ゴシック" panose="020B0400000000000000" pitchFamily="50" charset="-128"/>
              </a:rPr>
              <a:t>. For ball detection, </a:t>
            </a:r>
            <a:r>
              <a:rPr lang="en-US" altLang="ja-JP" sz="900" b="1" dirty="0">
                <a:latin typeface="游ゴシック" panose="020B0400000000000000" pitchFamily="50" charset="-128"/>
                <a:ea typeface="游ゴシック" panose="020B0400000000000000" pitchFamily="50" charset="-128"/>
              </a:rPr>
              <a:t>a system consists of 16 balls sensors placed in a circle</a:t>
            </a:r>
            <a:r>
              <a:rPr lang="en-US" altLang="ja-JP" sz="900" dirty="0">
                <a:latin typeface="游ゴシック" panose="020B0400000000000000" pitchFamily="50" charset="-128"/>
                <a:ea typeface="游ゴシック" panose="020B0400000000000000" pitchFamily="50" charset="-128"/>
              </a:rPr>
              <a:t>, is used to provide more </a:t>
            </a:r>
            <a:r>
              <a:rPr lang="en-US" altLang="ja-JP" sz="900" b="1" dirty="0">
                <a:latin typeface="游ゴシック" panose="020B0400000000000000" pitchFamily="50" charset="-128"/>
                <a:ea typeface="游ゴシック" panose="020B0400000000000000" pitchFamily="50" charset="-128"/>
              </a:rPr>
              <a:t>accurate angle detection</a:t>
            </a:r>
            <a:r>
              <a:rPr lang="en-US" altLang="ja-JP" sz="900" dirty="0">
                <a:latin typeface="游ゴシック" panose="020B0400000000000000" pitchFamily="50" charset="-128"/>
                <a:ea typeface="游ゴシック" panose="020B0400000000000000" pitchFamily="50" charset="-128"/>
              </a:rPr>
              <a:t>.</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In particular, the ball sensor system eliminates </a:t>
            </a:r>
            <a:r>
              <a:rPr lang="en-US" altLang="ja-JP" sz="900" b="1" dirty="0">
                <a:latin typeface="游ゴシック" panose="020B0400000000000000" pitchFamily="50" charset="-128"/>
                <a:ea typeface="游ゴシック" panose="020B0400000000000000" pitchFamily="50" charset="-128"/>
              </a:rPr>
              <a:t>the pin count limitation of microcontrollers by using a multiplexer</a:t>
            </a:r>
            <a:r>
              <a:rPr lang="en-US" altLang="ja-JP" sz="900" dirty="0">
                <a:latin typeface="游ゴシック" panose="020B0400000000000000" pitchFamily="50" charset="-128"/>
                <a:ea typeface="游ゴシック" panose="020B0400000000000000" pitchFamily="50" charset="-128"/>
              </a:rPr>
              <a:t>. Significant enhancements have also been made to offensive performance. A newly designed </a:t>
            </a:r>
            <a:r>
              <a:rPr lang="en-US" altLang="ja-JP" sz="900" b="1" dirty="0">
                <a:latin typeface="游ゴシック" panose="020B0400000000000000" pitchFamily="50" charset="-128"/>
                <a:ea typeface="游ゴシック" panose="020B0400000000000000" pitchFamily="50" charset="-128"/>
              </a:rPr>
              <a:t>kicker device and a capture zone that fits the shape of the ball, </a:t>
            </a:r>
            <a:r>
              <a:rPr lang="en-US" altLang="ja-JP" sz="900" dirty="0">
                <a:latin typeface="游ゴシック" panose="020B0400000000000000" pitchFamily="50" charset="-128"/>
                <a:ea typeface="游ゴシック" panose="020B0400000000000000" pitchFamily="50" charset="-128"/>
              </a:rPr>
              <a:t>made by a 3D printer, </a:t>
            </a:r>
            <a:r>
              <a:rPr lang="en-US" altLang="ja-JP" sz="900" b="1" dirty="0">
                <a:latin typeface="游ゴシック" panose="020B0400000000000000" pitchFamily="50" charset="-128"/>
                <a:ea typeface="游ゴシック" panose="020B0400000000000000" pitchFamily="50" charset="-128"/>
              </a:rPr>
              <a:t>reduces the number of kick failure</a:t>
            </a:r>
            <a:r>
              <a:rPr lang="en-US" altLang="ja-JP" sz="900" dirty="0">
                <a:latin typeface="游ゴシック" panose="020B0400000000000000" pitchFamily="50" charset="-128"/>
                <a:ea typeface="游ゴシック" panose="020B0400000000000000" pitchFamily="50" charset="-128"/>
              </a:rPr>
              <a:t>. This dramatically improves the </a:t>
            </a:r>
            <a:r>
              <a:rPr lang="en-US" altLang="ja-JP" sz="900" b="1" dirty="0">
                <a:latin typeface="游ゴシック" panose="020B0400000000000000" pitchFamily="50" charset="-128"/>
                <a:ea typeface="游ゴシック" panose="020B0400000000000000" pitchFamily="50" charset="-128"/>
              </a:rPr>
              <a:t>stability and power of the shot</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enables stable forward delivery of the ball</a:t>
            </a:r>
            <a:r>
              <a:rPr lang="en-US" altLang="ja-JP" sz="900" dirty="0">
                <a:latin typeface="游ゴシック" panose="020B0400000000000000" pitchFamily="50" charset="-128"/>
                <a:ea typeface="游ゴシック" panose="020B0400000000000000" pitchFamily="50" charset="-128"/>
              </a:rPr>
              <a:t>. As a result, we managed to improve its performance as a "</a:t>
            </a:r>
            <a:r>
              <a:rPr lang="en-US" altLang="ja-JP" sz="900" b="1" dirty="0">
                <a:latin typeface="游ゴシック" panose="020B0400000000000000" pitchFamily="50" charset="-128"/>
                <a:ea typeface="游ゴシック" panose="020B0400000000000000" pitchFamily="50" charset="-128"/>
              </a:rPr>
              <a:t>robot that can surely score goals</a:t>
            </a:r>
            <a:r>
              <a:rPr lang="en-US" altLang="ja-JP" sz="900" dirty="0">
                <a:latin typeface="游ゴシック" panose="020B0400000000000000" pitchFamily="50" charset="-128"/>
                <a:ea typeface="游ゴシック" panose="020B0400000000000000" pitchFamily="50" charset="-128"/>
              </a:rPr>
              <a:t>”. The </a:t>
            </a:r>
            <a:r>
              <a:rPr lang="en-US" altLang="ja-JP" sz="900" b="1" dirty="0">
                <a:latin typeface="游ゴシック" panose="020B0400000000000000" pitchFamily="50" charset="-128"/>
                <a:ea typeface="游ゴシック" panose="020B0400000000000000" pitchFamily="50" charset="-128"/>
              </a:rPr>
              <a:t>DIGILENT IG22 1/19 motor </a:t>
            </a:r>
            <a:r>
              <a:rPr lang="en-US" altLang="ja-JP" sz="900" dirty="0">
                <a:latin typeface="游ゴシック" panose="020B0400000000000000" pitchFamily="50" charset="-128"/>
                <a:ea typeface="游ゴシック" panose="020B0400000000000000" pitchFamily="50" charset="-128"/>
              </a:rPr>
              <a:t>is used for the </a:t>
            </a:r>
            <a:r>
              <a:rPr lang="en-US" altLang="ja-JP" sz="900" b="1" dirty="0">
                <a:latin typeface="游ゴシック" panose="020B0400000000000000" pitchFamily="50" charset="-128"/>
                <a:ea typeface="游ゴシック" panose="020B0400000000000000" pitchFamily="50" charset="-128"/>
              </a:rPr>
              <a:t>drive system </a:t>
            </a:r>
            <a:r>
              <a:rPr lang="en-US" altLang="ja-JP" sz="900" dirty="0">
                <a:latin typeface="游ゴシック" panose="020B0400000000000000" pitchFamily="50" charset="-128"/>
                <a:ea typeface="游ゴシック" panose="020B0400000000000000" pitchFamily="50" charset="-128"/>
              </a:rPr>
              <a:t>to achieve a </a:t>
            </a:r>
            <a:r>
              <a:rPr lang="en-US" altLang="ja-JP" sz="900" b="1" dirty="0">
                <a:latin typeface="游ゴシック" panose="020B0400000000000000" pitchFamily="50" charset="-128"/>
                <a:ea typeface="游ゴシック" panose="020B0400000000000000" pitchFamily="50" charset="-128"/>
              </a:rPr>
              <a:t>good balance of controllability </a:t>
            </a:r>
            <a:r>
              <a:rPr lang="en-US" altLang="ja-JP" sz="900" dirty="0">
                <a:latin typeface="游ゴシック" panose="020B0400000000000000" pitchFamily="50" charset="-128"/>
                <a:ea typeface="游ゴシック" panose="020B0400000000000000" pitchFamily="50" charset="-128"/>
              </a:rPr>
              <a:t>and </a:t>
            </a:r>
            <a:r>
              <a:rPr lang="en-US" altLang="ja-JP" sz="900" b="1" dirty="0">
                <a:latin typeface="游ゴシック" panose="020B0400000000000000" pitchFamily="50" charset="-128"/>
                <a:ea typeface="游ゴシック" panose="020B0400000000000000" pitchFamily="50" charset="-128"/>
              </a:rPr>
              <a:t>power</a:t>
            </a:r>
            <a:r>
              <a:rPr lang="en-US" altLang="ja-JP" sz="900" dirty="0">
                <a:latin typeface="游ゴシック" panose="020B0400000000000000" pitchFamily="50" charset="-128"/>
                <a:ea typeface="游ゴシック" panose="020B0400000000000000" pitchFamily="50" charset="-128"/>
              </a:rPr>
              <a:t> of the robot. Furthermore, the </a:t>
            </a:r>
            <a:r>
              <a:rPr lang="en-US" altLang="ja-JP" sz="900" b="1" dirty="0">
                <a:latin typeface="游ゴシック" panose="020B0400000000000000" pitchFamily="50" charset="-128"/>
                <a:ea typeface="游ゴシック" panose="020B0400000000000000" pitchFamily="50" charset="-128"/>
              </a:rPr>
              <a:t>two-layer omni wheel, which has evolved from a single-layer structure, provides smooth movement</a:t>
            </a:r>
            <a:r>
              <a:rPr lang="en-US" altLang="ja-JP" sz="900" dirty="0">
                <a:latin typeface="游ゴシック" panose="020B0400000000000000" pitchFamily="50" charset="-128"/>
                <a:ea typeface="游ゴシック" panose="020B0400000000000000" pitchFamily="50" charset="-128"/>
              </a:rPr>
              <a:t>. We also focused on making it easy to </a:t>
            </a:r>
            <a:r>
              <a:rPr lang="en-US" altLang="ja-JP" sz="900" b="1" dirty="0">
                <a:latin typeface="游ゴシック" panose="020B0400000000000000" pitchFamily="50" charset="-128"/>
                <a:ea typeface="游ゴシック" panose="020B0400000000000000" pitchFamily="50" charset="-128"/>
              </a:rPr>
              <a:t>repair and debug </a:t>
            </a:r>
            <a:r>
              <a:rPr lang="en-US" altLang="ja-JP" sz="900" dirty="0">
                <a:latin typeface="游ゴシック" panose="020B0400000000000000" pitchFamily="50" charset="-128"/>
                <a:ea typeface="游ゴシック" panose="020B0400000000000000" pitchFamily="50" charset="-128"/>
              </a:rPr>
              <a:t>the robot during the game. The on-board OLED Display enables us to </a:t>
            </a:r>
            <a:r>
              <a:rPr lang="en-US" altLang="ja-JP" sz="900" b="1" dirty="0">
                <a:latin typeface="游ゴシック" panose="020B0400000000000000" pitchFamily="50" charset="-128"/>
                <a:ea typeface="游ゴシック" panose="020B0400000000000000" pitchFamily="50" charset="-128"/>
              </a:rPr>
              <a:t>check the real-time sensor data for quick </a:t>
            </a:r>
            <a:r>
              <a:rPr lang="en-US" altLang="ja-JP" sz="900" dirty="0">
                <a:latin typeface="游ゴシック" panose="020B0400000000000000" pitchFamily="50" charset="-128"/>
                <a:ea typeface="游ゴシック" panose="020B0400000000000000" pitchFamily="50" charset="-128"/>
              </a:rPr>
              <a:t>troubleshooting and adjustments, eliminating the need for a PC connection and greatly improving the maintenance performance. As a main microcontroller, we chose </a:t>
            </a:r>
            <a:r>
              <a:rPr lang="en-US" altLang="ja-JP" sz="900" b="1" dirty="0">
                <a:latin typeface="游ゴシック" panose="020B0400000000000000" pitchFamily="50" charset="-128"/>
                <a:ea typeface="游ゴシック" panose="020B0400000000000000" pitchFamily="50" charset="-128"/>
              </a:rPr>
              <a:t>Teensy 4.0</a:t>
            </a:r>
            <a:r>
              <a:rPr lang="en-US" altLang="ja-JP" sz="900" dirty="0">
                <a:latin typeface="游ゴシック" panose="020B0400000000000000" pitchFamily="50" charset="-128"/>
                <a:ea typeface="游ゴシック" panose="020B0400000000000000" pitchFamily="50" charset="-128"/>
              </a:rPr>
              <a:t>, ensuring </a:t>
            </a:r>
            <a:r>
              <a:rPr lang="en-US" altLang="ja-JP" sz="900" b="1" dirty="0">
                <a:latin typeface="游ゴシック" panose="020B0400000000000000" pitchFamily="50" charset="-128"/>
                <a:ea typeface="游ゴシック" panose="020B0400000000000000" pitchFamily="50" charset="-128"/>
              </a:rPr>
              <a:t>high-speed communication and rich I/O expandability</a:t>
            </a:r>
            <a:r>
              <a:rPr lang="en-US" altLang="ja-JP" sz="900" dirty="0">
                <a:latin typeface="游ゴシック" panose="020B0400000000000000" pitchFamily="50" charset="-128"/>
                <a:ea typeface="游ゴシック" panose="020B0400000000000000" pitchFamily="50" charset="-128"/>
              </a:rPr>
              <a:t>. In addition, we have placed emphasis on maintainability and stability through the use of </a:t>
            </a:r>
            <a:r>
              <a:rPr lang="en-US" altLang="ja-JP" sz="900" b="1" dirty="0">
                <a:latin typeface="游ゴシック" panose="020B0400000000000000" pitchFamily="50" charset="-128"/>
                <a:ea typeface="游ゴシック" panose="020B0400000000000000" pitchFamily="50" charset="-128"/>
              </a:rPr>
              <a:t>flat cables, LEDs</a:t>
            </a:r>
            <a:r>
              <a:rPr lang="en-US" altLang="ja-JP" sz="900" dirty="0">
                <a:latin typeface="游ゴシック" panose="020B0400000000000000" pitchFamily="50" charset="-128"/>
                <a:ea typeface="游ゴシック" panose="020B0400000000000000" pitchFamily="50" charset="-128"/>
              </a:rPr>
              <a:t>, and </a:t>
            </a:r>
            <a:r>
              <a:rPr lang="en-US" altLang="ja-JP" sz="900" b="1" dirty="0">
                <a:latin typeface="游ゴシック" panose="020B0400000000000000" pitchFamily="50" charset="-128"/>
                <a:ea typeface="游ゴシック" panose="020B0400000000000000" pitchFamily="50" charset="-128"/>
              </a:rPr>
              <a:t>wiring design that takes noise suppression into consideration</a:t>
            </a:r>
            <a:r>
              <a:rPr lang="en-US" altLang="ja-JP" sz="900" dirty="0">
                <a:latin typeface="游ゴシック" panose="020B0400000000000000" pitchFamily="50" charset="-128"/>
                <a:ea typeface="游ゴシック" panose="020B0400000000000000" pitchFamily="50" charset="-128"/>
              </a:rPr>
              <a:t>. Also, we used to manufacture the attacker and goalkeeper robot separately. But from this time, both robots share all sensors and circuit boards, simplifying parts management and achieving a high degree of interchangeability.</a:t>
            </a:r>
          </a:p>
          <a:p>
            <a:br>
              <a:rPr lang="en-US" altLang="ja-JP" sz="900" dirty="0"/>
            </a:br>
            <a:endParaRPr lang="ja-JP" altLang="en-US" sz="800" dirty="0">
              <a:solidFill>
                <a:schemeClr val="tx1"/>
              </a:solidFill>
              <a:latin typeface="游ゴシック" panose="020B0400000000000000" pitchFamily="50" charset="-128"/>
              <a:ea typeface="游ゴシック" panose="020B0400000000000000" pitchFamily="50" charset="-128"/>
            </a:endParaRPr>
          </a:p>
        </p:txBody>
      </p:sp>
      <p:sp>
        <p:nvSpPr>
          <p:cNvPr id="100" name="テキスト ボックス 266">
            <a:extLst>
              <a:ext uri="{FF2B5EF4-FFF2-40B4-BE49-F238E27FC236}">
                <a16:creationId xmlns:a16="http://schemas.microsoft.com/office/drawing/2014/main" id="{FF085914-C0D2-4C95-DAB8-FDAEA1E2FC0D}"/>
              </a:ext>
            </a:extLst>
          </p:cNvPr>
          <p:cNvSpPr txBox="1"/>
          <p:nvPr/>
        </p:nvSpPr>
        <p:spPr>
          <a:xfrm>
            <a:off x="3280326" y="18000304"/>
            <a:ext cx="392670" cy="215444"/>
          </a:xfrm>
          <a:prstGeom prst="rect">
            <a:avLst/>
          </a:prstGeom>
          <a:solidFill>
            <a:srgbClr val="44546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pic>
        <p:nvPicPr>
          <p:cNvPr id="206" name="図 205" descr="ダイアグラム が含まれている画像">
            <a:extLst>
              <a:ext uri="{FF2B5EF4-FFF2-40B4-BE49-F238E27FC236}">
                <a16:creationId xmlns:a16="http://schemas.microsoft.com/office/drawing/2014/main" id="{628D5AE0-DCBC-E99E-8389-8D73BB26CB45}"/>
              </a:ext>
            </a:extLst>
          </p:cNvPr>
          <p:cNvPicPr>
            <a:picLocks noChangeAspect="1"/>
          </p:cNvPicPr>
          <p:nvPr/>
        </p:nvPicPr>
        <p:blipFill>
          <a:blip r:embed="rId3"/>
          <a:srcRect b="25165"/>
          <a:stretch>
            <a:fillRect/>
          </a:stretch>
        </p:blipFill>
        <p:spPr>
          <a:xfrm>
            <a:off x="15987532" y="17296936"/>
            <a:ext cx="2074086" cy="1033864"/>
          </a:xfrm>
          <a:prstGeom prst="rect">
            <a:avLst/>
          </a:prstGeom>
        </p:spPr>
      </p:pic>
      <p:sp>
        <p:nvSpPr>
          <p:cNvPr id="108" name="正方形/長方形 107">
            <a:extLst>
              <a:ext uri="{FF2B5EF4-FFF2-40B4-BE49-F238E27FC236}">
                <a16:creationId xmlns:a16="http://schemas.microsoft.com/office/drawing/2014/main" id="{059F78DE-5CD2-C39D-CC92-6E5CE0D9F506}"/>
              </a:ext>
            </a:extLst>
          </p:cNvPr>
          <p:cNvSpPr/>
          <p:nvPr/>
        </p:nvSpPr>
        <p:spPr>
          <a:xfrm>
            <a:off x="32333" y="8938735"/>
            <a:ext cx="1877954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Method / Production / Design</a:t>
            </a:r>
            <a:endParaRPr kumimoji="1" lang="ja-JP" altLang="en-US" sz="3200" b="1" dirty="0">
              <a:latin typeface="Roboto Condensed" panose="02000000000000000000" pitchFamily="2" charset="0"/>
              <a:cs typeface="Roboto Condensed" panose="02000000000000000000" pitchFamily="2" charset="0"/>
            </a:endParaRPr>
          </a:p>
        </p:txBody>
      </p:sp>
      <p:sp>
        <p:nvSpPr>
          <p:cNvPr id="110" name="正方形/長方形 109">
            <a:extLst>
              <a:ext uri="{FF2B5EF4-FFF2-40B4-BE49-F238E27FC236}">
                <a16:creationId xmlns:a16="http://schemas.microsoft.com/office/drawing/2014/main" id="{F17DE7A1-5FA9-02A3-17E5-A38187F11366}"/>
              </a:ext>
            </a:extLst>
          </p:cNvPr>
          <p:cNvSpPr/>
          <p:nvPr/>
        </p:nvSpPr>
        <p:spPr>
          <a:xfrm>
            <a:off x="7621" y="0"/>
            <a:ext cx="30250532" cy="4397579"/>
          </a:xfrm>
          <a:prstGeom prst="rect">
            <a:avLst/>
          </a:prstGeom>
          <a:solidFill>
            <a:srgbClr val="0A0A0A"/>
          </a:solidFill>
          <a:ln>
            <a:solidFill>
              <a:srgbClr val="0A0A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1" name="図 110" descr="屋内, 座る, 暗い, テーブル が含まれている画像&#10;&#10;AI によって生成されたコンテンツは間違っている可能性があります。">
            <a:extLst>
              <a:ext uri="{FF2B5EF4-FFF2-40B4-BE49-F238E27FC236}">
                <a16:creationId xmlns:a16="http://schemas.microsoft.com/office/drawing/2014/main" id="{294F2FAD-531C-03FB-361A-49C2D47009F6}"/>
              </a:ext>
            </a:extLst>
          </p:cNvPr>
          <p:cNvPicPr>
            <a:picLocks noChangeAspect="1"/>
          </p:cNvPicPr>
          <p:nvPr/>
        </p:nvPicPr>
        <p:blipFill>
          <a:blip r:embed="rId4"/>
          <a:srcRect l="23780" t="7468" r="27898"/>
          <a:stretch/>
        </p:blipFill>
        <p:spPr>
          <a:xfrm>
            <a:off x="10102259" y="11147"/>
            <a:ext cx="4135188" cy="4386433"/>
          </a:xfrm>
          <a:prstGeom prst="rect">
            <a:avLst/>
          </a:prstGeom>
        </p:spPr>
      </p:pic>
      <p:sp>
        <p:nvSpPr>
          <p:cNvPr id="112" name="テキスト ボックス 111">
            <a:extLst>
              <a:ext uri="{FF2B5EF4-FFF2-40B4-BE49-F238E27FC236}">
                <a16:creationId xmlns:a16="http://schemas.microsoft.com/office/drawing/2014/main" id="{2B27B827-1789-196B-0F98-50945B4C1284}"/>
              </a:ext>
            </a:extLst>
          </p:cNvPr>
          <p:cNvSpPr txBox="1"/>
          <p:nvPr/>
        </p:nvSpPr>
        <p:spPr>
          <a:xfrm>
            <a:off x="17060" y="2112052"/>
            <a:ext cx="4981591" cy="923330"/>
          </a:xfrm>
          <a:prstGeom prst="rect">
            <a:avLst/>
          </a:prstGeom>
          <a:noFill/>
        </p:spPr>
        <p:txBody>
          <a:bodyPr wrap="square" rtlCol="0">
            <a:spAutoFit/>
          </a:bodyPr>
          <a:lstStyle/>
          <a:p>
            <a:r>
              <a:rPr kumimoji="1" lang="en-US" altLang="ja-JP"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Munako  Aegis</a:t>
            </a:r>
          </a:p>
        </p:txBody>
      </p:sp>
      <p:sp>
        <p:nvSpPr>
          <p:cNvPr id="113" name="テキスト ボックス 112">
            <a:extLst>
              <a:ext uri="{FF2B5EF4-FFF2-40B4-BE49-F238E27FC236}">
                <a16:creationId xmlns:a16="http://schemas.microsoft.com/office/drawing/2014/main" id="{18886231-6F8E-274B-D80B-AA1EC7496B25}"/>
              </a:ext>
            </a:extLst>
          </p:cNvPr>
          <p:cNvSpPr txBox="1"/>
          <p:nvPr/>
        </p:nvSpPr>
        <p:spPr>
          <a:xfrm>
            <a:off x="5285844" y="3375164"/>
            <a:ext cx="3840773" cy="830997"/>
          </a:xfrm>
          <a:prstGeom prst="rect">
            <a:avLst/>
          </a:prstGeom>
          <a:noFill/>
        </p:spPr>
        <p:txBody>
          <a:bodyPr wrap="square" rtlCol="0">
            <a:spAutoFit/>
          </a:bodyPr>
          <a:lstStyle/>
          <a:p>
            <a:pPr algn="ctr"/>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Soccer LWL</a:t>
            </a:r>
          </a:p>
        </p:txBody>
      </p:sp>
      <p:sp>
        <p:nvSpPr>
          <p:cNvPr id="114" name="テキスト ボックス 113">
            <a:extLst>
              <a:ext uri="{FF2B5EF4-FFF2-40B4-BE49-F238E27FC236}">
                <a16:creationId xmlns:a16="http://schemas.microsoft.com/office/drawing/2014/main" id="{6D62CF2E-2B06-A771-08D3-96931D97F591}"/>
              </a:ext>
            </a:extLst>
          </p:cNvPr>
          <p:cNvSpPr txBox="1"/>
          <p:nvPr/>
        </p:nvSpPr>
        <p:spPr>
          <a:xfrm>
            <a:off x="5668728" y="3030581"/>
            <a:ext cx="1350847"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League</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5" name="Picture 4">
            <a:extLst>
              <a:ext uri="{FF2B5EF4-FFF2-40B4-BE49-F238E27FC236}">
                <a16:creationId xmlns:a16="http://schemas.microsoft.com/office/drawing/2014/main" id="{EF7B9F58-3A7D-94F6-9D39-73B4AB7BF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294" y="42409"/>
            <a:ext cx="7223416" cy="1853674"/>
          </a:xfrm>
          <a:prstGeom prst="rect">
            <a:avLst/>
          </a:prstGeom>
          <a:noFill/>
          <a:extLst>
            <a:ext uri="{909E8E84-426E-40DD-AFC4-6F175D3DCCD1}">
              <a14:hiddenFill xmlns:a14="http://schemas.microsoft.com/office/drawing/2010/main">
                <a:solidFill>
                  <a:srgbClr val="FFFFFF"/>
                </a:solidFill>
              </a14:hiddenFill>
            </a:ext>
          </a:extLst>
        </p:spPr>
      </p:pic>
      <p:sp>
        <p:nvSpPr>
          <p:cNvPr id="116" name="テキスト ボックス 115">
            <a:extLst>
              <a:ext uri="{FF2B5EF4-FFF2-40B4-BE49-F238E27FC236}">
                <a16:creationId xmlns:a16="http://schemas.microsoft.com/office/drawing/2014/main" id="{85F7EFFD-DA7A-75AB-0F33-1DA333A00633}"/>
              </a:ext>
            </a:extLst>
          </p:cNvPr>
          <p:cNvSpPr txBox="1"/>
          <p:nvPr/>
        </p:nvSpPr>
        <p:spPr>
          <a:xfrm>
            <a:off x="5704147" y="2179566"/>
            <a:ext cx="2004839"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JAPAN</a:t>
            </a:r>
            <a:endParaRPr kumimoji="1" lang="ja-JP" altLang="en-US" sz="48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117" name="Picture 2" descr="国旗・国歌」について - 内閣府">
            <a:extLst>
              <a:ext uri="{FF2B5EF4-FFF2-40B4-BE49-F238E27FC236}">
                <a16:creationId xmlns:a16="http://schemas.microsoft.com/office/drawing/2014/main" id="{18E07380-5B07-832C-6154-B755AF232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127" y="304479"/>
            <a:ext cx="2004839" cy="1336558"/>
          </a:xfrm>
          <a:prstGeom prst="rect">
            <a:avLst/>
          </a:prstGeom>
          <a:noFill/>
          <a:extLst>
            <a:ext uri="{909E8E84-426E-40DD-AFC4-6F175D3DCCD1}">
              <a14:hiddenFill xmlns:a14="http://schemas.microsoft.com/office/drawing/2010/main">
                <a:solidFill>
                  <a:srgbClr val="FFFFFF"/>
                </a:solidFill>
              </a14:hiddenFill>
            </a:ext>
          </a:extLst>
        </p:spPr>
      </p:pic>
      <p:sp>
        <p:nvSpPr>
          <p:cNvPr id="118" name="テキスト ボックス 117">
            <a:extLst>
              <a:ext uri="{FF2B5EF4-FFF2-40B4-BE49-F238E27FC236}">
                <a16:creationId xmlns:a16="http://schemas.microsoft.com/office/drawing/2014/main" id="{6D6BE207-7648-AA26-0184-36E7C91338E5}"/>
              </a:ext>
            </a:extLst>
          </p:cNvPr>
          <p:cNvSpPr txBox="1"/>
          <p:nvPr/>
        </p:nvSpPr>
        <p:spPr>
          <a:xfrm>
            <a:off x="17060" y="3370231"/>
            <a:ext cx="5700704" cy="830997"/>
          </a:xfrm>
          <a:prstGeom prst="rect">
            <a:avLst/>
          </a:prstGeom>
          <a:noFill/>
        </p:spPr>
        <p:txBody>
          <a:bodyPr wrap="square" rtlCol="0">
            <a:spAutoFit/>
          </a:bodyPr>
          <a:lstStyle/>
          <a:p>
            <a:r>
              <a:rPr kumimoji="1" lang="en-US" altLang="ja-JP" sz="4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Munakata High School</a:t>
            </a:r>
            <a:endParaRPr kumimoji="1" lang="ja-JP" altLang="en-US" sz="4800" b="1" dirty="0">
              <a:solidFill>
                <a:schemeClr val="bg1"/>
              </a:solidFill>
              <a:latin typeface="Roboto Condensed" panose="02000000000000000000" pitchFamily="2" charset="0"/>
              <a:cs typeface="Roboto Condensed" panose="02000000000000000000" pitchFamily="2" charset="0"/>
            </a:endParaRPr>
          </a:p>
        </p:txBody>
      </p:sp>
      <p:sp>
        <p:nvSpPr>
          <p:cNvPr id="119" name="テキスト ボックス 118">
            <a:extLst>
              <a:ext uri="{FF2B5EF4-FFF2-40B4-BE49-F238E27FC236}">
                <a16:creationId xmlns:a16="http://schemas.microsoft.com/office/drawing/2014/main" id="{A17650C0-BE96-A66E-3B4B-282990444E2E}"/>
              </a:ext>
            </a:extLst>
          </p:cNvPr>
          <p:cNvSpPr txBox="1"/>
          <p:nvPr/>
        </p:nvSpPr>
        <p:spPr>
          <a:xfrm>
            <a:off x="47364" y="1865293"/>
            <a:ext cx="1676416"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Name</a:t>
            </a:r>
            <a:endParaRPr kumimoji="1" lang="ja-JP" altLang="en-US" sz="2800" dirty="0">
              <a:latin typeface="Roboto Condensed" panose="02000000000000000000" pitchFamily="2" charset="0"/>
              <a:cs typeface="Roboto Condensed" panose="02000000000000000000" pitchFamily="2" charset="0"/>
            </a:endParaRPr>
          </a:p>
        </p:txBody>
      </p:sp>
      <p:sp>
        <p:nvSpPr>
          <p:cNvPr id="120" name="テキスト ボックス 119">
            <a:extLst>
              <a:ext uri="{FF2B5EF4-FFF2-40B4-BE49-F238E27FC236}">
                <a16:creationId xmlns:a16="http://schemas.microsoft.com/office/drawing/2014/main" id="{DF58DD24-F436-2837-209B-89F9E55A9050}"/>
              </a:ext>
            </a:extLst>
          </p:cNvPr>
          <p:cNvSpPr txBox="1"/>
          <p:nvPr/>
        </p:nvSpPr>
        <p:spPr>
          <a:xfrm>
            <a:off x="47364" y="3081262"/>
            <a:ext cx="1736634"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School</a:t>
            </a:r>
            <a:endParaRPr kumimoji="1" lang="ja-JP" altLang="en-US" sz="2800" dirty="0">
              <a:latin typeface="Roboto Condensed" panose="02000000000000000000" pitchFamily="2" charset="0"/>
              <a:cs typeface="Roboto Condensed" panose="02000000000000000000" pitchFamily="2" charset="0"/>
            </a:endParaRPr>
          </a:p>
        </p:txBody>
      </p:sp>
      <p:sp>
        <p:nvSpPr>
          <p:cNvPr id="121" name="テキスト ボックス 120">
            <a:extLst>
              <a:ext uri="{FF2B5EF4-FFF2-40B4-BE49-F238E27FC236}">
                <a16:creationId xmlns:a16="http://schemas.microsoft.com/office/drawing/2014/main" id="{44C3AE3B-C3B4-249B-D8BB-0B9108ABDEE9}"/>
              </a:ext>
            </a:extLst>
          </p:cNvPr>
          <p:cNvSpPr txBox="1"/>
          <p:nvPr/>
        </p:nvSpPr>
        <p:spPr>
          <a:xfrm>
            <a:off x="5656240" y="1865293"/>
            <a:ext cx="1146242"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Region</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122" name="正方形/長方形 121">
            <a:extLst>
              <a:ext uri="{FF2B5EF4-FFF2-40B4-BE49-F238E27FC236}">
                <a16:creationId xmlns:a16="http://schemas.microsoft.com/office/drawing/2014/main" id="{48001991-239D-0B92-CF25-4114CEF1AFE6}"/>
              </a:ext>
            </a:extLst>
          </p:cNvPr>
          <p:cNvSpPr/>
          <p:nvPr/>
        </p:nvSpPr>
        <p:spPr>
          <a:xfrm>
            <a:off x="17705840" y="46878"/>
            <a:ext cx="2191038" cy="5016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Abstract</a:t>
            </a:r>
            <a:endParaRPr kumimoji="1" lang="ja-JP" altLang="en-US" sz="3200" b="1" dirty="0">
              <a:latin typeface="Roboto Condensed" panose="02000000000000000000" pitchFamily="2" charset="0"/>
              <a:cs typeface="Roboto Condensed" panose="02000000000000000000" pitchFamily="2" charset="0"/>
            </a:endParaRPr>
          </a:p>
        </p:txBody>
      </p:sp>
      <p:sp>
        <p:nvSpPr>
          <p:cNvPr id="123" name="テキスト ボックス 122">
            <a:extLst>
              <a:ext uri="{FF2B5EF4-FFF2-40B4-BE49-F238E27FC236}">
                <a16:creationId xmlns:a16="http://schemas.microsoft.com/office/drawing/2014/main" id="{5C7D1128-48C1-FC28-9625-1DF712FBAD6F}"/>
              </a:ext>
            </a:extLst>
          </p:cNvPr>
          <p:cNvSpPr txBox="1"/>
          <p:nvPr/>
        </p:nvSpPr>
        <p:spPr>
          <a:xfrm>
            <a:off x="14979079" y="3711479"/>
            <a:ext cx="199787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Maiki Kimura</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24" name="テキスト ボックス 123">
            <a:extLst>
              <a:ext uri="{FF2B5EF4-FFF2-40B4-BE49-F238E27FC236}">
                <a16:creationId xmlns:a16="http://schemas.microsoft.com/office/drawing/2014/main" id="{89C69431-FE63-7CA1-AE38-6A56B2FBED4F}"/>
              </a:ext>
            </a:extLst>
          </p:cNvPr>
          <p:cNvSpPr txBox="1"/>
          <p:nvPr/>
        </p:nvSpPr>
        <p:spPr>
          <a:xfrm>
            <a:off x="15001833" y="2894321"/>
            <a:ext cx="166236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Umi Fujita</a:t>
            </a:r>
          </a:p>
        </p:txBody>
      </p:sp>
      <p:sp>
        <p:nvSpPr>
          <p:cNvPr id="125" name="テキスト ボックス 124">
            <a:extLst>
              <a:ext uri="{FF2B5EF4-FFF2-40B4-BE49-F238E27FC236}">
                <a16:creationId xmlns:a16="http://schemas.microsoft.com/office/drawing/2014/main" id="{539AC9A9-2870-D8EA-288A-14509BEC11D7}"/>
              </a:ext>
            </a:extLst>
          </p:cNvPr>
          <p:cNvSpPr txBox="1"/>
          <p:nvPr/>
        </p:nvSpPr>
        <p:spPr>
          <a:xfrm>
            <a:off x="14996151" y="1769064"/>
            <a:ext cx="1964294"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Yuta Kurisaki</a:t>
            </a:r>
          </a:p>
        </p:txBody>
      </p:sp>
      <p:sp>
        <p:nvSpPr>
          <p:cNvPr id="126" name="テキスト ボックス 125">
            <a:extLst>
              <a:ext uri="{FF2B5EF4-FFF2-40B4-BE49-F238E27FC236}">
                <a16:creationId xmlns:a16="http://schemas.microsoft.com/office/drawing/2014/main" id="{04F74A3D-77AB-8FAF-B306-2E152A61F0DD}"/>
              </a:ext>
            </a:extLst>
          </p:cNvPr>
          <p:cNvSpPr txBox="1"/>
          <p:nvPr/>
        </p:nvSpPr>
        <p:spPr>
          <a:xfrm>
            <a:off x="14986087" y="940068"/>
            <a:ext cx="212852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Koki Suehiro</a:t>
            </a:r>
          </a:p>
        </p:txBody>
      </p:sp>
      <p:sp>
        <p:nvSpPr>
          <p:cNvPr id="136" name="正方形/長方形 135">
            <a:extLst>
              <a:ext uri="{FF2B5EF4-FFF2-40B4-BE49-F238E27FC236}">
                <a16:creationId xmlns:a16="http://schemas.microsoft.com/office/drawing/2014/main" id="{4E05044C-FB4B-8297-67D4-186667EEC438}"/>
              </a:ext>
            </a:extLst>
          </p:cNvPr>
          <p:cNvSpPr/>
          <p:nvPr/>
        </p:nvSpPr>
        <p:spPr>
          <a:xfrm>
            <a:off x="14049227" y="53223"/>
            <a:ext cx="2928221" cy="4833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Member</a:t>
            </a:r>
            <a:endParaRPr kumimoji="1" lang="ja-JP" altLang="en-US" sz="3200" b="1" dirty="0">
              <a:latin typeface="Roboto Condensed" panose="02000000000000000000" pitchFamily="2" charset="0"/>
              <a:cs typeface="Roboto Condensed" panose="02000000000000000000" pitchFamily="2" charset="0"/>
            </a:endParaRPr>
          </a:p>
        </p:txBody>
      </p:sp>
      <p:pic>
        <p:nvPicPr>
          <p:cNvPr id="138" name="Picture 12">
            <a:extLst>
              <a:ext uri="{FF2B5EF4-FFF2-40B4-BE49-F238E27FC236}">
                <a16:creationId xmlns:a16="http://schemas.microsoft.com/office/drawing/2014/main" id="{BFA275A3-E9C9-8AC4-D69D-F38C46A56E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79" t="4367" r="5376" b="5160"/>
          <a:stretch/>
        </p:blipFill>
        <p:spPr bwMode="auto">
          <a:xfrm>
            <a:off x="14240879" y="897759"/>
            <a:ext cx="643864" cy="638420"/>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0" name="Picture 16">
            <a:extLst>
              <a:ext uri="{FF2B5EF4-FFF2-40B4-BE49-F238E27FC236}">
                <a16:creationId xmlns:a16="http://schemas.microsoft.com/office/drawing/2014/main" id="{773B9EEC-6D7D-B5A6-6B9F-1E38C7A75213}"/>
              </a:ext>
            </a:extLst>
          </p:cNvPr>
          <p:cNvPicPr>
            <a:picLocks noChangeAspect="1" noChangeArrowheads="1"/>
          </p:cNvPicPr>
          <p:nvPr/>
        </p:nvPicPr>
        <p:blipFill rotWithShape="1">
          <a:blip r:embed="rId8"/>
          <a:srcRect l="-1476" t="-1463" r="1476" b="15749"/>
          <a:stretch/>
        </p:blipFill>
        <p:spPr bwMode="auto">
          <a:xfrm>
            <a:off x="14255957" y="3619517"/>
            <a:ext cx="645474" cy="64547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1" name="Picture 22">
            <a:extLst>
              <a:ext uri="{FF2B5EF4-FFF2-40B4-BE49-F238E27FC236}">
                <a16:creationId xmlns:a16="http://schemas.microsoft.com/office/drawing/2014/main" id="{692F4D3E-D97F-63B2-CA36-962132866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5154" y="2820413"/>
            <a:ext cx="635314" cy="63531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2" name="Picture 24">
            <a:extLst>
              <a:ext uri="{FF2B5EF4-FFF2-40B4-BE49-F238E27FC236}">
                <a16:creationId xmlns:a16="http://schemas.microsoft.com/office/drawing/2014/main" id="{3A72A1A6-E43F-5F11-FD95-83CC5E9921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50577" y="1689518"/>
            <a:ext cx="650854" cy="650854"/>
          </a:xfrm>
          <a:prstGeom prst="ellipse">
            <a:avLst/>
          </a:prstGeom>
          <a:ln w="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4" name="テキスト ボックス 84">
            <a:extLst>
              <a:ext uri="{FF2B5EF4-FFF2-40B4-BE49-F238E27FC236}">
                <a16:creationId xmlns:a16="http://schemas.microsoft.com/office/drawing/2014/main" id="{E7272E06-F5AD-4835-281E-BEC1C8B7426D}"/>
              </a:ext>
            </a:extLst>
          </p:cNvPr>
          <p:cNvSpPr txBox="1"/>
          <p:nvPr/>
        </p:nvSpPr>
        <p:spPr>
          <a:xfrm>
            <a:off x="15012043" y="3226936"/>
            <a:ext cx="1782437"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Aircraft and Circuit Design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84">
            <a:extLst>
              <a:ext uri="{FF2B5EF4-FFF2-40B4-BE49-F238E27FC236}">
                <a16:creationId xmlns:a16="http://schemas.microsoft.com/office/drawing/2014/main" id="{E84A2361-C28E-A934-4342-61EA22FC0691}"/>
              </a:ext>
            </a:extLst>
          </p:cNvPr>
          <p:cNvSpPr txBox="1"/>
          <p:nvPr/>
        </p:nvSpPr>
        <p:spPr>
          <a:xfrm>
            <a:off x="15004999" y="1229544"/>
            <a:ext cx="1994248"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Goalkeeper Program Manager</a:t>
            </a:r>
          </a:p>
        </p:txBody>
      </p:sp>
      <p:sp>
        <p:nvSpPr>
          <p:cNvPr id="148" name="テキスト ボックス 147">
            <a:extLst>
              <a:ext uri="{FF2B5EF4-FFF2-40B4-BE49-F238E27FC236}">
                <a16:creationId xmlns:a16="http://schemas.microsoft.com/office/drawing/2014/main" id="{53E60793-42C9-8FDF-64F6-DF6651DB9C46}"/>
              </a:ext>
            </a:extLst>
          </p:cNvPr>
          <p:cNvSpPr txBox="1"/>
          <p:nvPr/>
        </p:nvSpPr>
        <p:spPr>
          <a:xfrm>
            <a:off x="14208710" y="529985"/>
            <a:ext cx="1332295"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Software</a:t>
            </a:r>
          </a:p>
        </p:txBody>
      </p:sp>
      <p:sp>
        <p:nvSpPr>
          <p:cNvPr id="163" name="テキスト ボックス 162">
            <a:extLst>
              <a:ext uri="{FF2B5EF4-FFF2-40B4-BE49-F238E27FC236}">
                <a16:creationId xmlns:a16="http://schemas.microsoft.com/office/drawing/2014/main" id="{F4EB11B6-FC2E-DF50-5616-59FA6EACEEC7}"/>
              </a:ext>
            </a:extLst>
          </p:cNvPr>
          <p:cNvSpPr txBox="1"/>
          <p:nvPr/>
        </p:nvSpPr>
        <p:spPr>
          <a:xfrm>
            <a:off x="14238937" y="2422175"/>
            <a:ext cx="1344641" cy="307777"/>
          </a:xfrm>
          <a:prstGeom prst="rect">
            <a:avLst/>
          </a:prstGeom>
          <a:noFill/>
        </p:spPr>
        <p:txBody>
          <a:bodyPr wrap="square" lIns="0" tIns="0" rIns="0" bIns="0" rtlCol="0">
            <a:spAutoFit/>
          </a:bodyPr>
          <a:lstStyle/>
          <a:p>
            <a:r>
              <a:rPr kumimoji="1" lang="en-US" altLang="ja-JP" sz="20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Hardware</a:t>
            </a:r>
            <a:endParaRPr kumimoji="1" lang="ja-JP" altLang="en-US" sz="2000" b="1" dirty="0">
              <a:solidFill>
                <a:schemeClr val="bg1"/>
              </a:solidFill>
              <a:latin typeface="Roboto Condensed" panose="02000000000000000000" pitchFamily="2" charset="0"/>
              <a:cs typeface="Roboto Condensed" panose="02000000000000000000" pitchFamily="2" charset="0"/>
            </a:endParaRPr>
          </a:p>
        </p:txBody>
      </p:sp>
      <p:sp>
        <p:nvSpPr>
          <p:cNvPr id="195" name="テキスト ボックス 84">
            <a:extLst>
              <a:ext uri="{FF2B5EF4-FFF2-40B4-BE49-F238E27FC236}">
                <a16:creationId xmlns:a16="http://schemas.microsoft.com/office/drawing/2014/main" id="{EB068B64-54FD-6B84-C25F-0A621D37E364}"/>
              </a:ext>
            </a:extLst>
          </p:cNvPr>
          <p:cNvSpPr txBox="1"/>
          <p:nvPr/>
        </p:nvSpPr>
        <p:spPr>
          <a:xfrm>
            <a:off x="15016201" y="2058840"/>
            <a:ext cx="1726877" cy="153888"/>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Attacker Program Manager</a:t>
            </a:r>
          </a:p>
        </p:txBody>
      </p:sp>
      <p:sp>
        <p:nvSpPr>
          <p:cNvPr id="204" name="テキスト ボックス 203">
            <a:extLst>
              <a:ext uri="{FF2B5EF4-FFF2-40B4-BE49-F238E27FC236}">
                <a16:creationId xmlns:a16="http://schemas.microsoft.com/office/drawing/2014/main" id="{07A4D161-4F16-0BDE-6479-56250D0B93E5}"/>
              </a:ext>
            </a:extLst>
          </p:cNvPr>
          <p:cNvSpPr txBox="1"/>
          <p:nvPr/>
        </p:nvSpPr>
        <p:spPr>
          <a:xfrm>
            <a:off x="9221575" y="3032007"/>
            <a:ext cx="1140013"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X</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sp>
        <p:nvSpPr>
          <p:cNvPr id="215" name="テキスト ボックス 214">
            <a:extLst>
              <a:ext uri="{FF2B5EF4-FFF2-40B4-BE49-F238E27FC236}">
                <a16:creationId xmlns:a16="http://schemas.microsoft.com/office/drawing/2014/main" id="{01137A9F-429E-0A9E-D972-0E06C3490DC2}"/>
              </a:ext>
            </a:extLst>
          </p:cNvPr>
          <p:cNvSpPr txBox="1"/>
          <p:nvPr/>
        </p:nvSpPr>
        <p:spPr>
          <a:xfrm>
            <a:off x="8949557" y="1394991"/>
            <a:ext cx="2004839" cy="461665"/>
          </a:xfrm>
          <a:prstGeom prst="rect">
            <a:avLst/>
          </a:prstGeom>
          <a:noFill/>
        </p:spPr>
        <p:txBody>
          <a:bodyPr wrap="square" rtlCol="0">
            <a:spAutoFit/>
          </a:bodyPr>
          <a:lstStyle/>
          <a:p>
            <a:r>
              <a:rPr kumimoji="1" lang="en-US" altLang="ja-JP" sz="2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 GitHub</a:t>
            </a:r>
            <a:endParaRPr kumimoji="1" lang="ja-JP" altLang="en-US" sz="2400" b="1" dirty="0">
              <a:solidFill>
                <a:schemeClr val="bg1"/>
              </a:solidFill>
              <a:latin typeface="Roboto Condensed" panose="02000000000000000000" pitchFamily="2" charset="0"/>
              <a:ea typeface="FOT-大江戸勘亭流 Std E" panose="02020800000000000000" pitchFamily="18" charset="-128"/>
              <a:cs typeface="Roboto Condensed" panose="02000000000000000000" pitchFamily="2" charset="0"/>
            </a:endParaRPr>
          </a:p>
        </p:txBody>
      </p:sp>
      <p:pic>
        <p:nvPicPr>
          <p:cNvPr id="228" name="Picture 2">
            <a:extLst>
              <a:ext uri="{FF2B5EF4-FFF2-40B4-BE49-F238E27FC236}">
                <a16:creationId xmlns:a16="http://schemas.microsoft.com/office/drawing/2014/main" id="{35829272-2590-B00E-924C-23A7A7E470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8195" y="20608446"/>
            <a:ext cx="3104866" cy="910631"/>
          </a:xfrm>
          <a:prstGeom prst="rect">
            <a:avLst/>
          </a:prstGeom>
          <a:noFill/>
          <a:extLst>
            <a:ext uri="{909E8E84-426E-40DD-AFC4-6F175D3DCCD1}">
              <a14:hiddenFill xmlns:a14="http://schemas.microsoft.com/office/drawing/2010/main">
                <a:solidFill>
                  <a:srgbClr val="FFFFFF"/>
                </a:solidFill>
              </a14:hiddenFill>
            </a:ext>
          </a:extLst>
        </p:spPr>
      </p:pic>
      <p:sp>
        <p:nvSpPr>
          <p:cNvPr id="238" name="テキスト ボックス 237">
            <a:extLst>
              <a:ext uri="{FF2B5EF4-FFF2-40B4-BE49-F238E27FC236}">
                <a16:creationId xmlns:a16="http://schemas.microsoft.com/office/drawing/2014/main" id="{AF7A6E84-7E01-6300-3BF3-D703E12C4E9A}"/>
              </a:ext>
            </a:extLst>
          </p:cNvPr>
          <p:cNvSpPr txBox="1"/>
          <p:nvPr/>
        </p:nvSpPr>
        <p:spPr>
          <a:xfrm>
            <a:off x="-1212" y="20595078"/>
            <a:ext cx="2692999" cy="830997"/>
          </a:xfrm>
          <a:prstGeom prst="rect">
            <a:avLst/>
          </a:prstGeom>
          <a:noFill/>
        </p:spPr>
        <p:txBody>
          <a:bodyPr wrap="square" rtlCol="0">
            <a:spAutoFit/>
          </a:bodyPr>
          <a:lstStyle/>
          <a:p>
            <a:r>
              <a:rPr kumimoji="1" lang="en-US" altLang="ja-JP" sz="4800" b="1" dirty="0">
                <a:latin typeface="Roboto Condensed" panose="02000000000000000000" pitchFamily="2" charset="0"/>
                <a:ea typeface="Roboto Condensed" panose="02000000000000000000" pitchFamily="2" charset="0"/>
                <a:cs typeface="Roboto Condensed" panose="02000000000000000000" pitchFamily="2" charset="0"/>
              </a:rPr>
              <a:t>Sponsor</a:t>
            </a:r>
            <a:endParaRPr kumimoji="1" lang="ja-JP" altLang="en-US" sz="5400" b="1" dirty="0">
              <a:latin typeface="Roboto Condensed" panose="02000000000000000000" pitchFamily="2" charset="0"/>
              <a:cs typeface="Roboto Condensed" panose="02000000000000000000" pitchFamily="2" charset="0"/>
            </a:endParaRPr>
          </a:p>
        </p:txBody>
      </p:sp>
      <p:pic>
        <p:nvPicPr>
          <p:cNvPr id="239" name="Picture 6">
            <a:extLst>
              <a:ext uri="{FF2B5EF4-FFF2-40B4-BE49-F238E27FC236}">
                <a16:creationId xmlns:a16="http://schemas.microsoft.com/office/drawing/2014/main" id="{D5317B74-64B7-78B9-4293-D3D724CAA4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44023" y="822522"/>
            <a:ext cx="757553" cy="757553"/>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8">
            <a:extLst>
              <a:ext uri="{FF2B5EF4-FFF2-40B4-BE49-F238E27FC236}">
                <a16:creationId xmlns:a16="http://schemas.microsoft.com/office/drawing/2014/main" id="{56B94F85-3220-7D00-1FE7-F3053ABD53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40917" y="266396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0">
            <a:extLst>
              <a:ext uri="{FF2B5EF4-FFF2-40B4-BE49-F238E27FC236}">
                <a16:creationId xmlns:a16="http://schemas.microsoft.com/office/drawing/2014/main" id="{02D499F8-5E29-D6C9-F0A0-30A91E2766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48537" y="3580429"/>
            <a:ext cx="754720" cy="75472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a:extLst>
              <a:ext uri="{FF2B5EF4-FFF2-40B4-BE49-F238E27FC236}">
                <a16:creationId xmlns:a16="http://schemas.microsoft.com/office/drawing/2014/main" id="{E2E0C305-7CA2-ABB2-47B7-2983AAC2A3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47782" y="1665615"/>
            <a:ext cx="754720" cy="754720"/>
          </a:xfrm>
          <a:prstGeom prst="rect">
            <a:avLst/>
          </a:prstGeom>
          <a:noFill/>
          <a:extLst>
            <a:ext uri="{909E8E84-426E-40DD-AFC4-6F175D3DCCD1}">
              <a14:hiddenFill xmlns:a14="http://schemas.microsoft.com/office/drawing/2010/main">
                <a:solidFill>
                  <a:srgbClr val="FFFFFF"/>
                </a:solidFill>
              </a14:hiddenFill>
            </a:ext>
          </a:extLst>
        </p:spPr>
      </p:pic>
      <p:sp>
        <p:nvSpPr>
          <p:cNvPr id="246" name="テキスト ボックス 84">
            <a:extLst>
              <a:ext uri="{FF2B5EF4-FFF2-40B4-BE49-F238E27FC236}">
                <a16:creationId xmlns:a16="http://schemas.microsoft.com/office/drawing/2014/main" id="{AE5F4F2B-846E-0046-3646-0A88984CE9AB}"/>
              </a:ext>
            </a:extLst>
          </p:cNvPr>
          <p:cNvSpPr txBox="1"/>
          <p:nvPr/>
        </p:nvSpPr>
        <p:spPr>
          <a:xfrm>
            <a:off x="14988744" y="4023642"/>
            <a:ext cx="1468651" cy="307777"/>
          </a:xfrm>
          <a:prstGeom prst="rect">
            <a:avLst/>
          </a:prstGeom>
          <a:noFill/>
        </p:spPr>
        <p:txBody>
          <a:bodyPr wrap="square" lIns="0" tIns="0" rIns="0" bIns="0"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00" b="1" dirty="0">
                <a:solidFill>
                  <a:schemeClr val="bg1"/>
                </a:solidFill>
                <a:latin typeface="游ゴシック" panose="020B0400000000000000" pitchFamily="50" charset="-128"/>
                <a:ea typeface="游ゴシック" panose="020B0400000000000000" pitchFamily="50" charset="-128"/>
              </a:rPr>
              <a:t>Circuit Design, Media Manager</a:t>
            </a:r>
            <a:endParaRPr lang="ja-JP" altLang="en-US" sz="1000" b="1" dirty="0">
              <a:solidFill>
                <a:schemeClr val="bg1"/>
              </a:solidFill>
              <a:latin typeface="游ゴシック" panose="020B0400000000000000" pitchFamily="50" charset="-128"/>
              <a:ea typeface="游ゴシック" panose="020B0400000000000000" pitchFamily="50" charset="-128"/>
            </a:endParaRPr>
          </a:p>
        </p:txBody>
      </p:sp>
      <p:pic>
        <p:nvPicPr>
          <p:cNvPr id="247" name="Picture 14">
            <a:extLst>
              <a:ext uri="{FF2B5EF4-FFF2-40B4-BE49-F238E27FC236}">
                <a16:creationId xmlns:a16="http://schemas.microsoft.com/office/drawing/2014/main" id="{3B2CE7F2-E3D6-EFAD-8331-FAB8B1CE35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1703" y="1905066"/>
            <a:ext cx="1191427" cy="1191427"/>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a:extLst>
              <a:ext uri="{FF2B5EF4-FFF2-40B4-BE49-F238E27FC236}">
                <a16:creationId xmlns:a16="http://schemas.microsoft.com/office/drawing/2014/main" id="{BC10AA19-A584-FB69-4D8A-436020276A28}"/>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9983" y="20763674"/>
            <a:ext cx="920130" cy="628672"/>
          </a:xfrm>
          <a:prstGeom prst="rect">
            <a:avLst/>
          </a:prstGeom>
          <a:noFill/>
          <a:extLst>
            <a:ext uri="{909E8E84-426E-40DD-AFC4-6F175D3DCCD1}">
              <a14:hiddenFill xmlns:a14="http://schemas.microsoft.com/office/drawing/2010/main">
                <a:solidFill>
                  <a:srgbClr val="FFFFFF"/>
                </a:solidFill>
              </a14:hiddenFill>
            </a:ext>
          </a:extLst>
        </p:spPr>
      </p:pic>
      <p:pic>
        <p:nvPicPr>
          <p:cNvPr id="252" name="図 251">
            <a:extLst>
              <a:ext uri="{FF2B5EF4-FFF2-40B4-BE49-F238E27FC236}">
                <a16:creationId xmlns:a16="http://schemas.microsoft.com/office/drawing/2014/main" id="{E2206773-2F47-9E16-38BB-328FEACB55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4872157" flipH="1">
            <a:off x="14147195" y="-769241"/>
            <a:ext cx="63949" cy="45719"/>
          </a:xfrm>
          <a:prstGeom prst="rect">
            <a:avLst/>
          </a:prstGeom>
        </p:spPr>
      </p:pic>
      <p:pic>
        <p:nvPicPr>
          <p:cNvPr id="288" name="Picture 14">
            <a:extLst>
              <a:ext uri="{FF2B5EF4-FFF2-40B4-BE49-F238E27FC236}">
                <a16:creationId xmlns:a16="http://schemas.microsoft.com/office/drawing/2014/main" id="{68C22A29-84B9-6928-2AFE-5B4858CAA5A4}"/>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4" t="7543" r="1963" b="11490"/>
          <a:stretch>
            <a:fillRect/>
          </a:stretch>
        </p:blipFill>
        <p:spPr bwMode="auto">
          <a:xfrm>
            <a:off x="15865659" y="20763675"/>
            <a:ext cx="3878532" cy="623606"/>
          </a:xfrm>
          <a:prstGeom prst="rect">
            <a:avLst/>
          </a:prstGeom>
          <a:noFill/>
          <a:extLst>
            <a:ext uri="{909E8E84-426E-40DD-AFC4-6F175D3DCCD1}">
              <a14:hiddenFill xmlns:a14="http://schemas.microsoft.com/office/drawing/2010/main">
                <a:solidFill>
                  <a:srgbClr val="FFFFFF"/>
                </a:solidFill>
              </a14:hiddenFill>
            </a:ext>
          </a:extLst>
        </p:spPr>
      </p:pic>
      <p:sp>
        <p:nvSpPr>
          <p:cNvPr id="2251" name="テキスト ボックス 2250">
            <a:extLst>
              <a:ext uri="{FF2B5EF4-FFF2-40B4-BE49-F238E27FC236}">
                <a16:creationId xmlns:a16="http://schemas.microsoft.com/office/drawing/2014/main" id="{DE3892B8-913B-899A-BFDA-E886C712AE8C}"/>
              </a:ext>
            </a:extLst>
          </p:cNvPr>
          <p:cNvSpPr txBox="1"/>
          <p:nvPr/>
        </p:nvSpPr>
        <p:spPr>
          <a:xfrm>
            <a:off x="18656042" y="15883425"/>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S</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moothing Sensor Readings Using Moving Average</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55" name="Google Shape;276;p13">
            <a:extLst>
              <a:ext uri="{FF2B5EF4-FFF2-40B4-BE49-F238E27FC236}">
                <a16:creationId xmlns:a16="http://schemas.microsoft.com/office/drawing/2014/main" id="{86EC443F-B424-96E6-2B4C-0518E3AE7C63}"/>
              </a:ext>
            </a:extLst>
          </p:cNvPr>
          <p:cNvSpPr txBox="1"/>
          <p:nvPr/>
        </p:nvSpPr>
        <p:spPr>
          <a:xfrm>
            <a:off x="18696719" y="16325661"/>
            <a:ext cx="5849565" cy="424727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There were some fluctuations in the analog values from the ball sensor. </a:t>
            </a:r>
            <a:r>
              <a:rPr lang="en-US" altLang="ja-JP" sz="900" dirty="0">
                <a:latin typeface="游ゴシック" panose="020B0400000000000000" pitchFamily="50" charset="-128"/>
                <a:ea typeface="游ゴシック" panose="020B0400000000000000" pitchFamily="50" charset="-128"/>
              </a:rPr>
              <a:t>To reduce this, we applied </a:t>
            </a:r>
          </a:p>
          <a:p>
            <a:r>
              <a:rPr lang="en-US" altLang="ja-JP" sz="900" dirty="0">
                <a:latin typeface="游ゴシック" panose="020B0400000000000000" pitchFamily="50" charset="-128"/>
                <a:ea typeface="游ゴシック" panose="020B0400000000000000" pitchFamily="50" charset="-128"/>
              </a:rPr>
              <a:t>a moving average filter to the sensor readings. We rolled the ball away from the sensor and observed the changes in the readings. We analyzed how the variation changed with different numbers of moving average samples and finally chose 10 samples. The graph below compares the results with and without the moving average.</a:t>
            </a:r>
          </a:p>
          <a:p>
            <a:r>
              <a:rPr lang="en-US" altLang="ja-JP" sz="900" b="1" dirty="0">
                <a:latin typeface="游ゴシック" pitchFamily="50"/>
                <a:ea typeface="游ゴシック" pitchFamily="50"/>
                <a:cs typeface="Meiryo"/>
              </a:rPr>
              <a:t>Result</a:t>
            </a:r>
            <a:r>
              <a:rPr lang="ja-JP" altLang="ja-JP" sz="900" b="1" dirty="0">
                <a:latin typeface="游ゴシック" pitchFamily="50"/>
                <a:ea typeface="游ゴシック" pitchFamily="50"/>
                <a:cs typeface="Meiryo"/>
              </a:rPr>
              <a:t>：</a:t>
            </a:r>
            <a:endParaRPr lang="en-US" altLang="ja-JP" sz="900" b="1" dirty="0">
              <a:latin typeface="游ゴシック" pitchFamily="50"/>
              <a:ea typeface="游ゴシック" pitchFamily="50"/>
              <a:cs typeface="Meiryo"/>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endParaRPr lang="en-US" altLang="ja-JP" sz="900" dirty="0">
              <a:latin typeface="游ゴシック" panose="020B0400000000000000" pitchFamily="50" charset="-128"/>
              <a:ea typeface="游ゴシック" panose="020B0400000000000000" pitchFamily="50" charset="-128"/>
            </a:endParaRPr>
          </a:p>
          <a:p>
            <a:r>
              <a:rPr lang="en-US" altLang="ja-JP" sz="900" dirty="0">
                <a:latin typeface="游ゴシック" panose="020B0400000000000000" pitchFamily="50" charset="-128"/>
                <a:ea typeface="游ゴシック" panose="020B0400000000000000" pitchFamily="50" charset="-128"/>
              </a:rPr>
              <a:t>The graph shows that </a:t>
            </a:r>
            <a:r>
              <a:rPr lang="en-US" altLang="ja-JP" sz="900" b="1" dirty="0">
                <a:latin typeface="游ゴシック" panose="020B0400000000000000" pitchFamily="50" charset="-128"/>
                <a:ea typeface="游ゴシック" panose="020B0400000000000000" pitchFamily="50" charset="-128"/>
              </a:rPr>
              <a:t>applying a moving average filter makes the sensor readings smoother.</a:t>
            </a:r>
            <a:br>
              <a:rPr lang="en-US" altLang="ja-JP" sz="900" b="1"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Based on this result, we also applied the moving average to the analog values of the line sensor,</a:t>
            </a:r>
          </a:p>
          <a:p>
            <a:r>
              <a:rPr lang="en-US" altLang="ja-JP" sz="900" dirty="0">
                <a:latin typeface="游ゴシック" panose="020B0400000000000000" pitchFamily="50" charset="-128"/>
                <a:ea typeface="游ゴシック" panose="020B0400000000000000" pitchFamily="50" charset="-128"/>
              </a:rPr>
              <a:t> not just the ball sensor.</a:t>
            </a:r>
            <a:endParaRPr lang="ja-JP" altLang="en-US" sz="900" dirty="0">
              <a:latin typeface="游ゴシック" panose="020B0400000000000000" pitchFamily="50" charset="-128"/>
              <a:ea typeface="游ゴシック" panose="020B0400000000000000" pitchFamily="50" charset="-128"/>
            </a:endParaRPr>
          </a:p>
        </p:txBody>
      </p:sp>
      <p:pic>
        <p:nvPicPr>
          <p:cNvPr id="2504" name="Picture 4">
            <a:extLst>
              <a:ext uri="{FF2B5EF4-FFF2-40B4-BE49-F238E27FC236}">
                <a16:creationId xmlns:a16="http://schemas.microsoft.com/office/drawing/2014/main" id="{C1A70610-DFF9-A829-EEF8-93B6C6662ABD}"/>
              </a:ext>
            </a:extLst>
          </p:cNvPr>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32060" t="39318" r="30677" b="39504"/>
          <a:stretch>
            <a:fillRect/>
          </a:stretch>
        </p:blipFill>
        <p:spPr bwMode="auto">
          <a:xfrm>
            <a:off x="20148542" y="20774069"/>
            <a:ext cx="2042815" cy="60955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a:extLst>
              <a:ext uri="{FF2B5EF4-FFF2-40B4-BE49-F238E27FC236}">
                <a16:creationId xmlns:a16="http://schemas.microsoft.com/office/drawing/2014/main" id="{AF1708C1-9417-851F-6CBC-2A6A068C41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616625" y="13366941"/>
            <a:ext cx="1645150" cy="127046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a:extLst>
              <a:ext uri="{FF2B5EF4-FFF2-40B4-BE49-F238E27FC236}">
                <a16:creationId xmlns:a16="http://schemas.microsoft.com/office/drawing/2014/main" id="{875905BC-64DA-E907-7E0F-1B8D9509039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38754" t="17912" r="31785" b="32086"/>
          <a:stretch/>
        </p:blipFill>
        <p:spPr bwMode="auto">
          <a:xfrm>
            <a:off x="17020356" y="11836674"/>
            <a:ext cx="1340538" cy="1510237"/>
          </a:xfrm>
          <a:prstGeom prst="rect">
            <a:avLst/>
          </a:prstGeom>
          <a:noFill/>
          <a:extLst>
            <a:ext uri="{909E8E84-426E-40DD-AFC4-6F175D3DCCD1}">
              <a14:hiddenFill xmlns:a14="http://schemas.microsoft.com/office/drawing/2010/main">
                <a:solidFill>
                  <a:srgbClr val="FFFFFF"/>
                </a:solidFill>
              </a14:hiddenFill>
            </a:ext>
          </a:extLst>
        </p:spPr>
      </p:pic>
      <p:sp>
        <p:nvSpPr>
          <p:cNvPr id="137" name="テキスト ボックス 136">
            <a:extLst>
              <a:ext uri="{FF2B5EF4-FFF2-40B4-BE49-F238E27FC236}">
                <a16:creationId xmlns:a16="http://schemas.microsoft.com/office/drawing/2014/main" id="{A2F555C0-F883-3AD9-1CC3-51FA73BFF24D}"/>
              </a:ext>
            </a:extLst>
          </p:cNvPr>
          <p:cNvSpPr txBox="1"/>
          <p:nvPr/>
        </p:nvSpPr>
        <p:spPr>
          <a:xfrm>
            <a:off x="16855919" y="11852587"/>
            <a:ext cx="1645150" cy="253916"/>
          </a:xfrm>
          <a:prstGeom prst="rect">
            <a:avLst/>
          </a:prstGeom>
          <a:noFill/>
        </p:spPr>
        <p:txBody>
          <a:bodyPr wrap="square" rtlCol="0">
            <a:spAutoFit/>
          </a:bodyPr>
          <a:lstStyle/>
          <a:p>
            <a:r>
              <a:rPr kumimoji="1" lang="en-US" altLang="ja-JP" sz="1050" b="1" dirty="0">
                <a:latin typeface="+mj-lt"/>
                <a:ea typeface="游ゴシック" panose="020B0400000000000000" pitchFamily="50" charset="-128"/>
              </a:rPr>
              <a:t>Omnidirectional Mirror</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pic>
        <p:nvPicPr>
          <p:cNvPr id="145" name="図 144">
            <a:extLst>
              <a:ext uri="{FF2B5EF4-FFF2-40B4-BE49-F238E27FC236}">
                <a16:creationId xmlns:a16="http://schemas.microsoft.com/office/drawing/2014/main" id="{473F62D7-5AF8-DA2F-EFC5-4738C53595F7}"/>
              </a:ext>
            </a:extLst>
          </p:cNvPr>
          <p:cNvPicPr>
            <a:picLocks noChangeAspect="1"/>
          </p:cNvPicPr>
          <p:nvPr/>
        </p:nvPicPr>
        <p:blipFill>
          <a:blip r:embed="rId23"/>
          <a:stretch>
            <a:fillRect/>
          </a:stretch>
        </p:blipFill>
        <p:spPr>
          <a:xfrm>
            <a:off x="11126451" y="13411762"/>
            <a:ext cx="1043402" cy="1049370"/>
          </a:xfrm>
          <a:prstGeom prst="flowChartConnector">
            <a:avLst/>
          </a:prstGeom>
        </p:spPr>
      </p:pic>
      <p:pic>
        <p:nvPicPr>
          <p:cNvPr id="146" name="図 145">
            <a:extLst>
              <a:ext uri="{FF2B5EF4-FFF2-40B4-BE49-F238E27FC236}">
                <a16:creationId xmlns:a16="http://schemas.microsoft.com/office/drawing/2014/main" id="{75DE7ABD-329D-274B-B426-1FE9E1526E51}"/>
              </a:ext>
            </a:extLst>
          </p:cNvPr>
          <p:cNvPicPr>
            <a:picLocks noChangeAspect="1"/>
          </p:cNvPicPr>
          <p:nvPr/>
        </p:nvPicPr>
        <p:blipFill>
          <a:blip r:embed="rId24"/>
          <a:srcRect l="13182" t="7949" r="13024" b="7378"/>
          <a:stretch/>
        </p:blipFill>
        <p:spPr>
          <a:xfrm>
            <a:off x="9426006" y="13411762"/>
            <a:ext cx="1051939" cy="1049370"/>
          </a:xfrm>
          <a:prstGeom prst="flowChartConnector">
            <a:avLst/>
          </a:prstGeom>
        </p:spPr>
      </p:pic>
      <p:pic>
        <p:nvPicPr>
          <p:cNvPr id="154" name="Picture 12">
            <a:extLst>
              <a:ext uri="{FF2B5EF4-FFF2-40B4-BE49-F238E27FC236}">
                <a16:creationId xmlns:a16="http://schemas.microsoft.com/office/drawing/2014/main" id="{F4DA7484-B225-FB8A-F3DB-5FE966FCF5B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8795" t="22289" r="12983" b="22875"/>
          <a:stretch/>
        </p:blipFill>
        <p:spPr bwMode="auto">
          <a:xfrm rot="16200000" flipV="1">
            <a:off x="17386592" y="10171648"/>
            <a:ext cx="1530351" cy="52070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4">
            <a:extLst>
              <a:ext uri="{FF2B5EF4-FFF2-40B4-BE49-F238E27FC236}">
                <a16:creationId xmlns:a16="http://schemas.microsoft.com/office/drawing/2014/main" id="{67F8CFE4-5D01-2094-8901-4C46D1DED9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6200000" flipV="1">
            <a:off x="16206010" y="10166008"/>
            <a:ext cx="1680047" cy="461908"/>
          </a:xfrm>
          <a:prstGeom prst="rect">
            <a:avLst/>
          </a:prstGeom>
          <a:noFill/>
          <a:extLst>
            <a:ext uri="{909E8E84-426E-40DD-AFC4-6F175D3DCCD1}">
              <a14:hiddenFill xmlns:a14="http://schemas.microsoft.com/office/drawing/2010/main">
                <a:solidFill>
                  <a:srgbClr val="FFFFFF"/>
                </a:solidFill>
              </a14:hiddenFill>
            </a:ext>
          </a:extLst>
        </p:spPr>
      </p:pic>
      <p:sp>
        <p:nvSpPr>
          <p:cNvPr id="157" name="テキスト ボックス 156">
            <a:extLst>
              <a:ext uri="{FF2B5EF4-FFF2-40B4-BE49-F238E27FC236}">
                <a16:creationId xmlns:a16="http://schemas.microsoft.com/office/drawing/2014/main" id="{868BA86E-12B2-1AD2-DF1D-267495AC63E7}"/>
              </a:ext>
            </a:extLst>
          </p:cNvPr>
          <p:cNvSpPr txBox="1"/>
          <p:nvPr/>
        </p:nvSpPr>
        <p:spPr>
          <a:xfrm>
            <a:off x="16687006" y="11152641"/>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one-layer </a:t>
            </a:r>
          </a:p>
          <a:p>
            <a:r>
              <a:rPr lang="en-US" altLang="ja-JP" sz="1100" b="1" dirty="0">
                <a:latin typeface="游ゴシック" panose="020B0400000000000000" pitchFamily="50" charset="-128"/>
                <a:ea typeface="游ゴシック" panose="020B0400000000000000" pitchFamily="50" charset="-128"/>
              </a:rPr>
              <a:t>structure</a:t>
            </a:r>
            <a:endParaRPr kumimoji="1" lang="ja-JP" altLang="en-US" sz="1100" b="1" dirty="0">
              <a:latin typeface="+mj-lt"/>
              <a:ea typeface="游ゴシック" panose="020B0400000000000000" pitchFamily="50" charset="-128"/>
            </a:endParaRPr>
          </a:p>
        </p:txBody>
      </p:sp>
      <p:sp>
        <p:nvSpPr>
          <p:cNvPr id="158" name="テキスト ボックス 157">
            <a:extLst>
              <a:ext uri="{FF2B5EF4-FFF2-40B4-BE49-F238E27FC236}">
                <a16:creationId xmlns:a16="http://schemas.microsoft.com/office/drawing/2014/main" id="{7598FDDE-6321-DB7E-E2A6-1D6924683CF7}"/>
              </a:ext>
            </a:extLst>
          </p:cNvPr>
          <p:cNvSpPr txBox="1"/>
          <p:nvPr/>
        </p:nvSpPr>
        <p:spPr>
          <a:xfrm>
            <a:off x="17721993" y="11151342"/>
            <a:ext cx="871871" cy="430887"/>
          </a:xfrm>
          <a:prstGeom prst="rect">
            <a:avLst/>
          </a:prstGeom>
          <a:noFill/>
        </p:spPr>
        <p:txBody>
          <a:bodyPr wrap="square" rtlCol="0">
            <a:spAutoFit/>
          </a:bodyPr>
          <a:lstStyle/>
          <a:p>
            <a:r>
              <a:rPr lang="en-US" altLang="ja-JP" sz="1100" b="1" dirty="0">
                <a:latin typeface="游ゴシック" panose="020B0400000000000000" pitchFamily="50" charset="-128"/>
                <a:ea typeface="游ゴシック" panose="020B0400000000000000" pitchFamily="50" charset="-128"/>
              </a:rPr>
              <a:t>two-layer</a:t>
            </a:r>
          </a:p>
          <a:p>
            <a:r>
              <a:rPr lang="en-US" altLang="ja-JP" sz="1100" b="1" dirty="0">
                <a:latin typeface="游ゴシック" panose="020B0400000000000000" pitchFamily="50" charset="-128"/>
                <a:ea typeface="游ゴシック" panose="020B0400000000000000" pitchFamily="50" charset="-128"/>
              </a:rPr>
              <a:t> structure</a:t>
            </a:r>
            <a:endParaRPr kumimoji="1" lang="ja-JP" altLang="en-US" sz="1100" b="1" dirty="0">
              <a:latin typeface="+mj-lt"/>
              <a:ea typeface="游ゴシック" panose="020B0400000000000000" pitchFamily="50" charset="-128"/>
            </a:endParaRPr>
          </a:p>
        </p:txBody>
      </p:sp>
      <p:pic>
        <p:nvPicPr>
          <p:cNvPr id="166" name="図 165">
            <a:extLst>
              <a:ext uri="{FF2B5EF4-FFF2-40B4-BE49-F238E27FC236}">
                <a16:creationId xmlns:a16="http://schemas.microsoft.com/office/drawing/2014/main" id="{C051F8FC-E99D-C64C-4945-5A508E48C67D}"/>
              </a:ext>
            </a:extLst>
          </p:cNvPr>
          <p:cNvPicPr>
            <a:picLocks noChangeAspect="1"/>
          </p:cNvPicPr>
          <p:nvPr/>
        </p:nvPicPr>
        <p:blipFill>
          <a:blip r:embed="rId27"/>
          <a:stretch>
            <a:fillRect/>
          </a:stretch>
        </p:blipFill>
        <p:spPr>
          <a:xfrm>
            <a:off x="10950034" y="16625724"/>
            <a:ext cx="1239231" cy="1590486"/>
          </a:xfrm>
          <a:prstGeom prst="rect">
            <a:avLst/>
          </a:prstGeom>
        </p:spPr>
      </p:pic>
      <p:pic>
        <p:nvPicPr>
          <p:cNvPr id="168" name="Picture 4">
            <a:extLst>
              <a:ext uri="{FF2B5EF4-FFF2-40B4-BE49-F238E27FC236}">
                <a16:creationId xmlns:a16="http://schemas.microsoft.com/office/drawing/2014/main" id="{80F924D5-C461-F373-24A4-199E4D93C5C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49725" y="19504566"/>
            <a:ext cx="1924136" cy="111204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6">
            <a:extLst>
              <a:ext uri="{FF2B5EF4-FFF2-40B4-BE49-F238E27FC236}">
                <a16:creationId xmlns:a16="http://schemas.microsoft.com/office/drawing/2014/main" id="{9B424AC2-3F2E-C212-1F54-950099BBB0F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rot="16200000">
            <a:off x="6690281" y="19227446"/>
            <a:ext cx="1232018" cy="1526750"/>
          </a:xfrm>
          <a:prstGeom prst="rect">
            <a:avLst/>
          </a:prstGeom>
          <a:noFill/>
          <a:extLst>
            <a:ext uri="{909E8E84-426E-40DD-AFC4-6F175D3DCCD1}">
              <a14:hiddenFill xmlns:a14="http://schemas.microsoft.com/office/drawing/2010/main">
                <a:solidFill>
                  <a:srgbClr val="FFFFFF"/>
                </a:solidFill>
              </a14:hiddenFill>
            </a:ext>
          </a:extLst>
        </p:spPr>
      </p:pic>
      <p:sp>
        <p:nvSpPr>
          <p:cNvPr id="171" name="矢印: 右 170">
            <a:extLst>
              <a:ext uri="{FF2B5EF4-FFF2-40B4-BE49-F238E27FC236}">
                <a16:creationId xmlns:a16="http://schemas.microsoft.com/office/drawing/2014/main" id="{21DE806B-9ADE-9A68-8D58-A9BC7DE0944F}"/>
              </a:ext>
            </a:extLst>
          </p:cNvPr>
          <p:cNvSpPr/>
          <p:nvPr/>
        </p:nvSpPr>
        <p:spPr>
          <a:xfrm>
            <a:off x="10154351" y="19720382"/>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3" name="図 172">
            <a:extLst>
              <a:ext uri="{FF2B5EF4-FFF2-40B4-BE49-F238E27FC236}">
                <a16:creationId xmlns:a16="http://schemas.microsoft.com/office/drawing/2014/main" id="{03BF85B7-F461-784A-0C97-BB4B7760A27A}"/>
              </a:ext>
            </a:extLst>
          </p:cNvPr>
          <p:cNvPicPr>
            <a:picLocks noChangeAspect="1"/>
          </p:cNvPicPr>
          <p:nvPr/>
        </p:nvPicPr>
        <p:blipFill>
          <a:blip r:embed="rId30">
            <a:extLst>
              <a:ext uri="{28A0092B-C50C-407E-A947-70E740481C1C}">
                <a14:useLocalDpi xmlns:a14="http://schemas.microsoft.com/office/drawing/2010/main" val="0"/>
              </a:ext>
            </a:extLst>
          </a:blip>
          <a:srcRect b="26049"/>
          <a:stretch>
            <a:fillRect/>
          </a:stretch>
        </p:blipFill>
        <p:spPr>
          <a:xfrm>
            <a:off x="12689624" y="17306986"/>
            <a:ext cx="2074085" cy="1014288"/>
          </a:xfrm>
          <a:prstGeom prst="rect">
            <a:avLst/>
          </a:prstGeom>
        </p:spPr>
      </p:pic>
      <p:pic>
        <p:nvPicPr>
          <p:cNvPr id="53" name="Picture 2">
            <a:extLst>
              <a:ext uri="{FF2B5EF4-FFF2-40B4-BE49-F238E27FC236}">
                <a16:creationId xmlns:a16="http://schemas.microsoft.com/office/drawing/2014/main" id="{24097866-2774-59E3-47D0-18D664DEC28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30367" y="19571959"/>
            <a:ext cx="1568151" cy="1006691"/>
          </a:xfrm>
          <a:prstGeom prst="rect">
            <a:avLst/>
          </a:prstGeom>
          <a:noFill/>
          <a:extLst>
            <a:ext uri="{909E8E84-426E-40DD-AFC4-6F175D3DCCD1}">
              <a14:hiddenFill xmlns:a14="http://schemas.microsoft.com/office/drawing/2010/main">
                <a:solidFill>
                  <a:srgbClr val="FFFFFF"/>
                </a:solidFill>
              </a14:hiddenFill>
            </a:ext>
          </a:extLst>
        </p:spPr>
      </p:pic>
      <p:pic>
        <p:nvPicPr>
          <p:cNvPr id="2241" name="図 2240">
            <a:extLst>
              <a:ext uri="{FF2B5EF4-FFF2-40B4-BE49-F238E27FC236}">
                <a16:creationId xmlns:a16="http://schemas.microsoft.com/office/drawing/2014/main" id="{36A2D3B6-E5C6-A210-0D8E-0C7BF0E841F3}"/>
              </a:ext>
            </a:extLst>
          </p:cNvPr>
          <p:cNvPicPr>
            <a:picLocks noChangeAspect="1"/>
          </p:cNvPicPr>
          <p:nvPr/>
        </p:nvPicPr>
        <p:blipFill>
          <a:blip r:embed="rId32"/>
          <a:srcRect l="5369" r="11358"/>
          <a:stretch>
            <a:fillRect/>
          </a:stretch>
        </p:blipFill>
        <p:spPr>
          <a:xfrm>
            <a:off x="12737244" y="13347295"/>
            <a:ext cx="1673235" cy="1288244"/>
          </a:xfrm>
          <a:prstGeom prst="rect">
            <a:avLst/>
          </a:prstGeom>
          <a:ln>
            <a:solidFill>
              <a:schemeClr val="tx1"/>
            </a:solidFill>
          </a:ln>
        </p:spPr>
      </p:pic>
      <p:pic>
        <p:nvPicPr>
          <p:cNvPr id="2" name="Picture 12">
            <a:extLst>
              <a:ext uri="{FF2B5EF4-FFF2-40B4-BE49-F238E27FC236}">
                <a16:creationId xmlns:a16="http://schemas.microsoft.com/office/drawing/2014/main" id="{51CF216E-7438-8AF4-861C-B3A2B480B3A2}"/>
              </a:ext>
            </a:extLst>
          </p:cNvPr>
          <p:cNvPicPr>
            <a:picLocks noChangeAspect="1" noChangeArrowheads="1"/>
          </p:cNvPicPr>
          <p:nvPr/>
        </p:nvPicPr>
        <p:blipFill rotWithShape="1">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l="11733" t="36274" r="11328" b="36074"/>
          <a:stretch>
            <a:fillRect/>
          </a:stretch>
        </p:blipFill>
        <p:spPr bwMode="auto">
          <a:xfrm>
            <a:off x="12390559" y="20763674"/>
            <a:ext cx="3104866" cy="61995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DD0C493-AAD2-00DF-72AB-E0A47C705886}"/>
              </a:ext>
            </a:extLst>
          </p:cNvPr>
          <p:cNvSpPr txBox="1"/>
          <p:nvPr/>
        </p:nvSpPr>
        <p:spPr>
          <a:xfrm>
            <a:off x="17715235" y="450483"/>
            <a:ext cx="12614766" cy="4093428"/>
          </a:xfrm>
          <a:prstGeom prst="rect">
            <a:avLst/>
          </a:prstGeom>
          <a:noFill/>
        </p:spPr>
        <p:txBody>
          <a:bodyPr wrap="square" rtlCol="0">
            <a:spAutoFit/>
          </a:bodyPr>
          <a:lstStyle/>
          <a:p>
            <a:pPr>
              <a:buNone/>
            </a:pPr>
            <a:r>
              <a:rPr lang="en-US" altLang="ja-JP" sz="1000" dirty="0">
                <a:solidFill>
                  <a:schemeClr val="bg1"/>
                </a:solidFill>
                <a:latin typeface="游ゴシック" panose="020B0400000000000000" pitchFamily="50" charset="-128"/>
                <a:ea typeface="游ゴシック" panose="020B0400000000000000" pitchFamily="50" charset="-128"/>
              </a:rPr>
              <a:t>We are “Munako Aegis,” a team of four Japanese high school students competing in the Lightweight League.</a:t>
            </a:r>
            <a:r>
              <a:rPr lang="ja-JP" altLang="en-US" sz="1000" dirty="0">
                <a:solidFill>
                  <a:schemeClr val="bg1"/>
                </a:solidFill>
                <a:latin typeface="游ゴシック" panose="020B0400000000000000" pitchFamily="50" charset="-128"/>
                <a:ea typeface="游ゴシック" panose="020B0400000000000000" pitchFamily="50" charset="-128"/>
              </a:rPr>
              <a:t>　</a:t>
            </a:r>
            <a:endParaRPr lang="en-US" altLang="ja-JP" sz="10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began our activities in the 2023 season and have been steadily improving our skills through daily, dedicated work on our robot.</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When we first started, none of us had any specialized skills. However, we tackled mechanical design, programming, and circuit design every day, gaining knowledge and experience through trial and error.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our first year, we placed first in the preliminary competition and qualified for the Japan Open. However, we finished a disappointing 31st out of 64 teams in the main event.</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Nevertheless, we didn't give up and kept working hard. This year, we won first place at the Japan Open. We also won the Best Presentation Award.</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primarily use Autodesk Fusion for mechanical design and KiCad for circuit design. For fabrication, we utilize 3D printers and CNC milling machines to develop robots efficiently and with high precision.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We write programs in Visual Studio Code, using C++ for the microcontroller and Micro Python for camera control, developed with the Open MV IDE.</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Our robot uses duralumin for its body to combine light weight with high durability. We made exterior components, such as the battery box and side covers, ourselves using a 3D printer, allowing for design flexibility. For the circuit board, we asked our sponsor, JLCPCB, to fabricate it with high precision to achieve a stable circuit configuration.</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camera system uses an Omnidirectional Mirror, which we made ourselves by heat-pressing vinyl chloride. This allows a single camera to provide a 360-degree field of view while significantly reducing costs.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a kicker mechanism is installed using a solenoid provided by TAKAHA.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To address the “line-out” issue that many teams have struggled with in recent years, we incorporated speed control.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The robot measures its speed in real time as it moves and runs at the optimum speed according to its court position to prevent line-outs at the fastest possible speed. </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addition, we use a double-structured omni wheel design. The double structure increases the ground contact area with the floor and improves braking ability.</a:t>
            </a:r>
          </a:p>
          <a:p>
            <a:pPr>
              <a:buNone/>
            </a:pPr>
            <a:r>
              <a:rPr lang="en-US" altLang="ja-JP" sz="1000" dirty="0">
                <a:solidFill>
                  <a:schemeClr val="bg1"/>
                </a:solidFill>
                <a:latin typeface="游ゴシック" panose="020B0400000000000000" pitchFamily="50" charset="-128"/>
                <a:ea typeface="游ゴシック" panose="020B0400000000000000" pitchFamily="50" charset="-128"/>
              </a:rPr>
              <a:t>Red LEDs are used for the line sensor to improve response speed and accuracy. These innovations strengthen the line area.</a:t>
            </a:r>
          </a:p>
          <a:p>
            <a:pPr>
              <a:buNone/>
            </a:pPr>
            <a:endParaRPr lang="en-US" altLang="ja-JP"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For ball detection, we use a multiplexer to handle multiple inputs despite a limited number of pins, and we stabilize noisy values using moving average processing. In addition, an LCD monitor allows the user to check various values in real time without connecting to a PC.</a:t>
            </a:r>
          </a:p>
          <a:p>
            <a:pPr>
              <a:buNone/>
            </a:pPr>
            <a:endParaRPr lang="ja-JP" altLang="en-US" sz="900" dirty="0">
              <a:solidFill>
                <a:schemeClr val="bg1"/>
              </a:solidFill>
              <a:latin typeface="游ゴシック" panose="020B0400000000000000" pitchFamily="50" charset="-128"/>
              <a:ea typeface="游ゴシック" panose="020B0400000000000000" pitchFamily="50" charset="-128"/>
            </a:endParaRPr>
          </a:p>
          <a:p>
            <a:pPr>
              <a:buNone/>
            </a:pPr>
            <a:r>
              <a:rPr lang="en-US" altLang="ja-JP" sz="1000" dirty="0">
                <a:solidFill>
                  <a:schemeClr val="bg1"/>
                </a:solidFill>
                <a:latin typeface="游ゴシック" panose="020B0400000000000000" pitchFamily="50" charset="-128"/>
                <a:ea typeface="游ゴシック" panose="020B0400000000000000" pitchFamily="50" charset="-128"/>
              </a:rPr>
              <a:t>In preparation for the world championships, we reviewed our robot’s design. The shape of the robot, which used to differ between the attacker and the goalkeeper, is now unified.  By adopting two identical robots that combine the advantages of both roles, it is now possible to switch roles immediately during a match. Furthermore, all sensors and circuit boards are also standardized, resulting in improved parts management and even higher compatibility. You can follow our activities on X (formerly Twitter). We also publish all our data on GitHub.</a:t>
            </a:r>
            <a:endParaRPr lang="ja-JP" altLang="en-US" sz="1000" dirty="0">
              <a:solidFill>
                <a:schemeClr val="bg1"/>
              </a:solidFill>
              <a:latin typeface="游ゴシック" panose="020B0400000000000000" pitchFamily="50" charset="-128"/>
              <a:ea typeface="游ゴシック" panose="020B0400000000000000" pitchFamily="50" charset="-128"/>
            </a:endParaRPr>
          </a:p>
        </p:txBody>
      </p:sp>
      <p:sp>
        <p:nvSpPr>
          <p:cNvPr id="11" name="正方形/長方形 1">
            <a:extLst>
              <a:ext uri="{FF2B5EF4-FFF2-40B4-BE49-F238E27FC236}">
                <a16:creationId xmlns:a16="http://schemas.microsoft.com/office/drawing/2014/main" id="{B4402507-7EBB-C07B-CBB6-38D628F236FF}"/>
              </a:ext>
            </a:extLst>
          </p:cNvPr>
          <p:cNvSpPr/>
          <p:nvPr/>
        </p:nvSpPr>
        <p:spPr>
          <a:xfrm rot="19361287">
            <a:off x="1241073" y="18666870"/>
            <a:ext cx="977008" cy="115280"/>
          </a:xfrm>
          <a:prstGeom prst="rect">
            <a:avLst/>
          </a:prstGeom>
          <a:solidFill>
            <a:srgbClr val="70AD4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grpSp>
        <p:nvGrpSpPr>
          <p:cNvPr id="13" name="グループ化 2">
            <a:extLst>
              <a:ext uri="{FF2B5EF4-FFF2-40B4-BE49-F238E27FC236}">
                <a16:creationId xmlns:a16="http://schemas.microsoft.com/office/drawing/2014/main" id="{4FC92348-F11C-202F-ECA8-DEE839B69FE9}"/>
              </a:ext>
            </a:extLst>
          </p:cNvPr>
          <p:cNvGrpSpPr/>
          <p:nvPr/>
        </p:nvGrpSpPr>
        <p:grpSpPr>
          <a:xfrm>
            <a:off x="155494" y="17763545"/>
            <a:ext cx="254081" cy="1048350"/>
            <a:chOff x="251917" y="1306348"/>
            <a:chExt cx="290934" cy="1048350"/>
          </a:xfrm>
        </p:grpSpPr>
        <p:sp>
          <p:nvSpPr>
            <p:cNvPr id="14" name="矢印: 下 64">
              <a:extLst>
                <a:ext uri="{FF2B5EF4-FFF2-40B4-BE49-F238E27FC236}">
                  <a16:creationId xmlns:a16="http://schemas.microsoft.com/office/drawing/2014/main" id="{31B8E4D5-52B9-ED32-812D-69F22197E502}"/>
                </a:ext>
              </a:extLst>
            </p:cNvPr>
            <p:cNvSpPr/>
            <p:nvPr/>
          </p:nvSpPr>
          <p:spPr>
            <a:xfrm>
              <a:off x="251917" y="1306348"/>
              <a:ext cx="290934" cy="1048350"/>
            </a:xfrm>
            <a:custGeom>
              <a:avLst>
                <a:gd name="f0" fmla="val 18603"/>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5" name="テキスト ボックス 14">
              <a:extLst>
                <a:ext uri="{FF2B5EF4-FFF2-40B4-BE49-F238E27FC236}">
                  <a16:creationId xmlns:a16="http://schemas.microsoft.com/office/drawing/2014/main" id="{C419908A-554B-C461-D5B6-EBD7AC2ADA58}"/>
                </a:ext>
              </a:extLst>
            </p:cNvPr>
            <p:cNvSpPr txBox="1"/>
            <p:nvPr/>
          </p:nvSpPr>
          <p:spPr>
            <a:xfrm rot="16200004">
              <a:off x="92274" y="1583715"/>
              <a:ext cx="584036" cy="20436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16" name="矢印: 右 66">
            <a:extLst>
              <a:ext uri="{FF2B5EF4-FFF2-40B4-BE49-F238E27FC236}">
                <a16:creationId xmlns:a16="http://schemas.microsoft.com/office/drawing/2014/main" id="{18FA5FCD-40BA-352C-04B0-45CF5C59878A}"/>
              </a:ext>
            </a:extLst>
          </p:cNvPr>
          <p:cNvSpPr/>
          <p:nvPr/>
        </p:nvSpPr>
        <p:spPr>
          <a:xfrm>
            <a:off x="1704013" y="17330659"/>
            <a:ext cx="326812" cy="393073"/>
          </a:xfrm>
          <a:custGeom>
            <a:avLst>
              <a:gd name="f0" fmla="val 8117"/>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17" name="グループ化 16">
            <a:extLst>
              <a:ext uri="{FF2B5EF4-FFF2-40B4-BE49-F238E27FC236}">
                <a16:creationId xmlns:a16="http://schemas.microsoft.com/office/drawing/2014/main" id="{40F2545E-FCAB-B524-4D7F-39D1EFBB93C4}"/>
              </a:ext>
            </a:extLst>
          </p:cNvPr>
          <p:cNvGrpSpPr/>
          <p:nvPr/>
        </p:nvGrpSpPr>
        <p:grpSpPr>
          <a:xfrm>
            <a:off x="607218" y="17777017"/>
            <a:ext cx="744675" cy="200052"/>
            <a:chOff x="738039" y="1302181"/>
            <a:chExt cx="525853" cy="184663"/>
          </a:xfrm>
        </p:grpSpPr>
        <p:sp>
          <p:nvSpPr>
            <p:cNvPr id="19" name="矢印: 下 68">
              <a:extLst>
                <a:ext uri="{FF2B5EF4-FFF2-40B4-BE49-F238E27FC236}">
                  <a16:creationId xmlns:a16="http://schemas.microsoft.com/office/drawing/2014/main" id="{33D9BB21-1D79-0C70-D9D6-62CDD848CAFD}"/>
                </a:ext>
              </a:extLst>
            </p:cNvPr>
            <p:cNvSpPr/>
            <p:nvPr/>
          </p:nvSpPr>
          <p:spPr>
            <a:xfrm>
              <a:off x="738039" y="1326035"/>
              <a:ext cx="525853" cy="131481"/>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0" name="テキスト ボックス 19">
              <a:extLst>
                <a:ext uri="{FF2B5EF4-FFF2-40B4-BE49-F238E27FC236}">
                  <a16:creationId xmlns:a16="http://schemas.microsoft.com/office/drawing/2014/main" id="{E472949B-9BF7-AAD7-ED52-6925827DE5D9}"/>
                </a:ext>
              </a:extLst>
            </p:cNvPr>
            <p:cNvSpPr txBox="1"/>
            <p:nvPr/>
          </p:nvSpPr>
          <p:spPr>
            <a:xfrm>
              <a:off x="869419" y="1302181"/>
              <a:ext cx="366802"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1" name="四角形: 角を丸くする 2086">
            <a:extLst>
              <a:ext uri="{FF2B5EF4-FFF2-40B4-BE49-F238E27FC236}">
                <a16:creationId xmlns:a16="http://schemas.microsoft.com/office/drawing/2014/main" id="{48147AD1-FE0E-069D-52CC-1AA719469525}"/>
              </a:ext>
            </a:extLst>
          </p:cNvPr>
          <p:cNvSpPr/>
          <p:nvPr/>
        </p:nvSpPr>
        <p:spPr>
          <a:xfrm>
            <a:off x="188668" y="17249836"/>
            <a:ext cx="1512893" cy="55953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Battery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:Kypon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1300mAh/ 3s /11.1V</a:t>
            </a:r>
          </a:p>
          <a:p>
            <a:pP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price:$13.84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22" name="矢印: 右 70">
            <a:extLst>
              <a:ext uri="{FF2B5EF4-FFF2-40B4-BE49-F238E27FC236}">
                <a16:creationId xmlns:a16="http://schemas.microsoft.com/office/drawing/2014/main" id="{DF7C0BC6-2985-DA02-FF97-7B7DFA3732A9}"/>
              </a:ext>
            </a:extLst>
          </p:cNvPr>
          <p:cNvSpPr/>
          <p:nvPr/>
        </p:nvSpPr>
        <p:spPr>
          <a:xfrm>
            <a:off x="1533760" y="18051828"/>
            <a:ext cx="392670" cy="393073"/>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3" name="矢印: 右 71">
            <a:extLst>
              <a:ext uri="{FF2B5EF4-FFF2-40B4-BE49-F238E27FC236}">
                <a16:creationId xmlns:a16="http://schemas.microsoft.com/office/drawing/2014/main" id="{83DDCF9A-D6B9-93B5-D435-C98D91F1B585}"/>
              </a:ext>
            </a:extLst>
          </p:cNvPr>
          <p:cNvSpPr/>
          <p:nvPr/>
        </p:nvSpPr>
        <p:spPr>
          <a:xfrm>
            <a:off x="3677669" y="17329703"/>
            <a:ext cx="356170" cy="393073"/>
          </a:xfrm>
          <a:custGeom>
            <a:avLst>
              <a:gd name="f0" fmla="val 11716"/>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grpSp>
        <p:nvGrpSpPr>
          <p:cNvPr id="24" name="グループ化 72">
            <a:extLst>
              <a:ext uri="{FF2B5EF4-FFF2-40B4-BE49-F238E27FC236}">
                <a16:creationId xmlns:a16="http://schemas.microsoft.com/office/drawing/2014/main" id="{00F93B03-9618-64F9-60C3-3575D7EEA43D}"/>
              </a:ext>
            </a:extLst>
          </p:cNvPr>
          <p:cNvGrpSpPr/>
          <p:nvPr/>
        </p:nvGrpSpPr>
        <p:grpSpPr>
          <a:xfrm>
            <a:off x="622645" y="19695323"/>
            <a:ext cx="525853" cy="200790"/>
            <a:chOff x="717429" y="3023957"/>
            <a:chExt cx="525853" cy="180438"/>
          </a:xfrm>
        </p:grpSpPr>
        <p:sp>
          <p:nvSpPr>
            <p:cNvPr id="26" name="矢印: 下 73">
              <a:extLst>
                <a:ext uri="{FF2B5EF4-FFF2-40B4-BE49-F238E27FC236}">
                  <a16:creationId xmlns:a16="http://schemas.microsoft.com/office/drawing/2014/main" id="{71A70F4A-7702-CDE7-B9EB-B9533321DA4F}"/>
                </a:ext>
              </a:extLst>
            </p:cNvPr>
            <p:cNvSpPr/>
            <p:nvPr/>
          </p:nvSpPr>
          <p:spPr>
            <a:xfrm>
              <a:off x="717429" y="3027889"/>
              <a:ext cx="525853" cy="176506"/>
            </a:xfrm>
            <a:custGeom>
              <a:avLst>
                <a:gd name="f0" fmla="val 7658"/>
                <a:gd name="f1" fmla="val 5302"/>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27" name="テキスト ボックス 74">
              <a:extLst>
                <a:ext uri="{FF2B5EF4-FFF2-40B4-BE49-F238E27FC236}">
                  <a16:creationId xmlns:a16="http://schemas.microsoft.com/office/drawing/2014/main" id="{40D34DA9-523B-F8DA-6812-EC54D9C36409}"/>
                </a:ext>
              </a:extLst>
            </p:cNvPr>
            <p:cNvSpPr txBox="1"/>
            <p:nvPr/>
          </p:nvSpPr>
          <p:spPr>
            <a:xfrm>
              <a:off x="781704" y="3023957"/>
              <a:ext cx="403694" cy="17977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grpSp>
      <p:sp>
        <p:nvSpPr>
          <p:cNvPr id="29" name="正方形/長方形 75">
            <a:extLst>
              <a:ext uri="{FF2B5EF4-FFF2-40B4-BE49-F238E27FC236}">
                <a16:creationId xmlns:a16="http://schemas.microsoft.com/office/drawing/2014/main" id="{D05A27A0-EBA8-5D7E-FAED-2CD1AA4CABAC}"/>
              </a:ext>
            </a:extLst>
          </p:cNvPr>
          <p:cNvSpPr/>
          <p:nvPr/>
        </p:nvSpPr>
        <p:spPr>
          <a:xfrm>
            <a:off x="3148435" y="18600940"/>
            <a:ext cx="1765752" cy="149024"/>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0" name="正方形/長方形 76">
            <a:extLst>
              <a:ext uri="{FF2B5EF4-FFF2-40B4-BE49-F238E27FC236}">
                <a16:creationId xmlns:a16="http://schemas.microsoft.com/office/drawing/2014/main" id="{8AFE8813-3320-AF90-6FC5-42A10AB190CC}"/>
              </a:ext>
            </a:extLst>
          </p:cNvPr>
          <p:cNvSpPr/>
          <p:nvPr/>
        </p:nvSpPr>
        <p:spPr>
          <a:xfrm rot="16200004">
            <a:off x="3553230" y="19781755"/>
            <a:ext cx="148033"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4" name="正方形/長方形 77">
            <a:extLst>
              <a:ext uri="{FF2B5EF4-FFF2-40B4-BE49-F238E27FC236}">
                <a16:creationId xmlns:a16="http://schemas.microsoft.com/office/drawing/2014/main" id="{952CBD97-8C81-EA43-26E0-A1687B67A170}"/>
              </a:ext>
            </a:extLst>
          </p:cNvPr>
          <p:cNvSpPr/>
          <p:nvPr/>
        </p:nvSpPr>
        <p:spPr>
          <a:xfrm rot="16200004">
            <a:off x="3471547" y="19218283"/>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36" name="四角形: 角を丸くする 78">
            <a:extLst>
              <a:ext uri="{FF2B5EF4-FFF2-40B4-BE49-F238E27FC236}">
                <a16:creationId xmlns:a16="http://schemas.microsoft.com/office/drawing/2014/main" id="{F1FE538D-7BE8-BB08-F267-302965176E2E}"/>
              </a:ext>
            </a:extLst>
          </p:cNvPr>
          <p:cNvSpPr/>
          <p:nvPr/>
        </p:nvSpPr>
        <p:spPr>
          <a:xfrm>
            <a:off x="3048957" y="19511964"/>
            <a:ext cx="1235299" cy="3753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37" name="テキスト ボックス 79">
            <a:extLst>
              <a:ext uri="{FF2B5EF4-FFF2-40B4-BE49-F238E27FC236}">
                <a16:creationId xmlns:a16="http://schemas.microsoft.com/office/drawing/2014/main" id="{BA4F9AC5-F62E-A891-ECFC-55CB3B516805}"/>
              </a:ext>
            </a:extLst>
          </p:cNvPr>
          <p:cNvSpPr txBox="1"/>
          <p:nvPr/>
        </p:nvSpPr>
        <p:spPr>
          <a:xfrm>
            <a:off x="3429549" y="19353225"/>
            <a:ext cx="439469"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Digital</a:t>
            </a:r>
          </a:p>
        </p:txBody>
      </p:sp>
      <p:sp>
        <p:nvSpPr>
          <p:cNvPr id="38" name="テキスト ボックス 80">
            <a:extLst>
              <a:ext uri="{FF2B5EF4-FFF2-40B4-BE49-F238E27FC236}">
                <a16:creationId xmlns:a16="http://schemas.microsoft.com/office/drawing/2014/main" id="{2BEB9EE3-2E0E-BA0D-01DE-076305A49A60}"/>
              </a:ext>
            </a:extLst>
          </p:cNvPr>
          <p:cNvSpPr txBox="1"/>
          <p:nvPr/>
        </p:nvSpPr>
        <p:spPr>
          <a:xfrm>
            <a:off x="3425312" y="19864494"/>
            <a:ext cx="418164"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39" name="正方形/長方形 81">
            <a:extLst>
              <a:ext uri="{FF2B5EF4-FFF2-40B4-BE49-F238E27FC236}">
                <a16:creationId xmlns:a16="http://schemas.microsoft.com/office/drawing/2014/main" id="{EE4F8A1E-16D7-5590-5D72-4DD875A82BD1}"/>
              </a:ext>
            </a:extLst>
          </p:cNvPr>
          <p:cNvSpPr/>
          <p:nvPr/>
        </p:nvSpPr>
        <p:spPr>
          <a:xfrm rot="14229006">
            <a:off x="2861775" y="18603562"/>
            <a:ext cx="656493" cy="30607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0" name="正方形/長方形 82">
            <a:extLst>
              <a:ext uri="{FF2B5EF4-FFF2-40B4-BE49-F238E27FC236}">
                <a16:creationId xmlns:a16="http://schemas.microsoft.com/office/drawing/2014/main" id="{6B112CE0-D842-B8B2-E8A0-62994D9467B8}"/>
              </a:ext>
            </a:extLst>
          </p:cNvPr>
          <p:cNvSpPr/>
          <p:nvPr/>
        </p:nvSpPr>
        <p:spPr>
          <a:xfrm rot="16200004">
            <a:off x="2243113" y="19777503"/>
            <a:ext cx="156536" cy="364726"/>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pic>
        <p:nvPicPr>
          <p:cNvPr id="41" name="Picture 4" descr="Amazon.co.jp: Kypom K6 11.1V 1300mAh 35C70C リポ バッテリー : おもちゃ">
            <a:extLst>
              <a:ext uri="{FF2B5EF4-FFF2-40B4-BE49-F238E27FC236}">
                <a16:creationId xmlns:a16="http://schemas.microsoft.com/office/drawing/2014/main" id="{00ABABEA-FBB7-7DB9-F90B-6D5691A2140E}"/>
              </a:ext>
            </a:extLst>
          </p:cNvPr>
          <p:cNvPicPr>
            <a:picLocks noChangeAspect="1"/>
          </p:cNvPicPr>
          <p:nvPr/>
        </p:nvPicPr>
        <p:blipFill>
          <a:blip r:embed="rId34">
            <a:clrChange>
              <a:clrFrom>
                <a:srgbClr val="FFFFFF"/>
              </a:clrFrom>
              <a:clrTo>
                <a:srgbClr val="FFFFFF">
                  <a:alpha val="0"/>
                </a:srgbClr>
              </a:clrTo>
            </a:clrChange>
          </a:blip>
          <a:srcRect/>
          <a:stretch>
            <a:fillRect/>
          </a:stretch>
        </p:blipFill>
        <p:spPr>
          <a:xfrm>
            <a:off x="976642" y="17266188"/>
            <a:ext cx="707032" cy="510893"/>
          </a:xfrm>
          <a:prstGeom prst="rect">
            <a:avLst/>
          </a:prstGeom>
          <a:noFill/>
          <a:ln cap="flat">
            <a:noFill/>
          </a:ln>
        </p:spPr>
      </p:pic>
      <p:sp>
        <p:nvSpPr>
          <p:cNvPr id="45" name="正方形/長方形 253">
            <a:extLst>
              <a:ext uri="{FF2B5EF4-FFF2-40B4-BE49-F238E27FC236}">
                <a16:creationId xmlns:a16="http://schemas.microsoft.com/office/drawing/2014/main" id="{DA85CC56-FAC2-86B9-0C0F-5E4405649080}"/>
              </a:ext>
            </a:extLst>
          </p:cNvPr>
          <p:cNvSpPr/>
          <p:nvPr/>
        </p:nvSpPr>
        <p:spPr>
          <a:xfrm>
            <a:off x="3280326" y="18397114"/>
            <a:ext cx="1917918" cy="157093"/>
          </a:xfrm>
          <a:prstGeom prst="rect">
            <a:avLst/>
          </a:prstGeom>
          <a:solidFill>
            <a:srgbClr val="44546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i="0" u="sng" strike="noStrike" kern="1200" cap="none" spc="0" baseline="0" dirty="0">
              <a:solidFill>
                <a:srgbClr val="FFFFFF"/>
              </a:solidFill>
              <a:uFillTx/>
              <a:latin typeface="游ゴシック"/>
              <a:ea typeface="游ゴシック" pitchFamily="34"/>
            </a:endParaRPr>
          </a:p>
        </p:txBody>
      </p:sp>
      <p:sp>
        <p:nvSpPr>
          <p:cNvPr id="46" name="正方形/長方形 254">
            <a:extLst>
              <a:ext uri="{FF2B5EF4-FFF2-40B4-BE49-F238E27FC236}">
                <a16:creationId xmlns:a16="http://schemas.microsoft.com/office/drawing/2014/main" id="{5B480780-FFCB-2A22-D8EE-FB8D995A1CE4}"/>
              </a:ext>
            </a:extLst>
          </p:cNvPr>
          <p:cNvSpPr/>
          <p:nvPr/>
        </p:nvSpPr>
        <p:spPr>
          <a:xfrm rot="16200004">
            <a:off x="2193403" y="18503518"/>
            <a:ext cx="232688" cy="366802"/>
          </a:xfrm>
          <a:prstGeom prst="rect">
            <a:avLst/>
          </a:prstGeom>
          <a:solidFill>
            <a:srgbClr val="4EA72E"/>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7" name="正方形/長方形 2047">
            <a:extLst>
              <a:ext uri="{FF2B5EF4-FFF2-40B4-BE49-F238E27FC236}">
                <a16:creationId xmlns:a16="http://schemas.microsoft.com/office/drawing/2014/main" id="{047D6B0A-0C5F-77E4-927B-BE7416230F9E}"/>
              </a:ext>
            </a:extLst>
          </p:cNvPr>
          <p:cNvSpPr/>
          <p:nvPr/>
        </p:nvSpPr>
        <p:spPr>
          <a:xfrm rot="16200004">
            <a:off x="2157097" y="19227811"/>
            <a:ext cx="311801" cy="377820"/>
          </a:xfrm>
          <a:prstGeom prst="rect">
            <a:avLst/>
          </a:prstGeom>
          <a:solidFill>
            <a:srgbClr val="156082"/>
          </a:solidFill>
          <a:ln w="317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48" name="四角形: 角を丸くする 2052">
            <a:extLst>
              <a:ext uri="{FF2B5EF4-FFF2-40B4-BE49-F238E27FC236}">
                <a16:creationId xmlns:a16="http://schemas.microsoft.com/office/drawing/2014/main" id="{2429FC0B-7EBF-7D04-023B-40FE1117C927}"/>
              </a:ext>
            </a:extLst>
          </p:cNvPr>
          <p:cNvSpPr/>
          <p:nvPr/>
        </p:nvSpPr>
        <p:spPr>
          <a:xfrm>
            <a:off x="1937019" y="17889407"/>
            <a:ext cx="1418956" cy="68390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Main 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:Teensy 4.0</a:t>
            </a:r>
          </a:p>
          <a:p>
            <a:pPr>
              <a:defRPr sz="1800" b="0" i="0" u="none" strike="noStrike" kern="0" cap="none" spc="0" baseline="0">
                <a:solidFill>
                  <a:srgbClr val="000000"/>
                </a:solidFill>
                <a:uFillTx/>
              </a:defRPr>
            </a:pP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1000" dirty="0">
                <a:latin typeface="Roboto Condensed" panose="02000000000000000000" pitchFamily="2" charset="0"/>
                <a:ea typeface="Roboto Condensed" panose="02000000000000000000" pitchFamily="2" charset="0"/>
                <a:cs typeface="Roboto Condensed" panose="02000000000000000000" pitchFamily="2" charset="0"/>
              </a:rPr>
              <a:t>price:$42.41</a:t>
            </a:r>
            <a:endParaRPr kumimoji="1" lang="ja-JP" altLang="en-US" sz="1000" dirty="0">
              <a:latin typeface="Roboto Condensed" panose="02000000000000000000" pitchFamily="2" charset="0"/>
              <a:ea typeface="游ゴシック" panose="020B0400000000000000" pitchFamily="50" charset="-128"/>
              <a:cs typeface="Roboto Condensed" panose="02000000000000000000" pitchFamily="2" charset="0"/>
            </a:endParaRPr>
          </a:p>
        </p:txBody>
      </p:sp>
      <p:pic>
        <p:nvPicPr>
          <p:cNvPr id="49" name="Picture 4">
            <a:extLst>
              <a:ext uri="{FF2B5EF4-FFF2-40B4-BE49-F238E27FC236}">
                <a16:creationId xmlns:a16="http://schemas.microsoft.com/office/drawing/2014/main" id="{41AC22DB-2F33-C54B-7822-A606309EA171}"/>
              </a:ext>
            </a:extLst>
          </p:cNvPr>
          <p:cNvPicPr>
            <a:picLocks noChangeAspect="1"/>
          </p:cNvPicPr>
          <p:nvPr/>
        </p:nvPicPr>
        <p:blipFill>
          <a:blip r:embed="rId35"/>
          <a:srcRect t="24009" r="7915" b="27972"/>
          <a:stretch>
            <a:fillRect/>
          </a:stretch>
        </p:blipFill>
        <p:spPr>
          <a:xfrm rot="5400013">
            <a:off x="2777050" y="18026117"/>
            <a:ext cx="727289" cy="379261"/>
          </a:xfrm>
          <a:prstGeom prst="rect">
            <a:avLst/>
          </a:prstGeom>
          <a:noFill/>
          <a:ln cap="flat">
            <a:noFill/>
          </a:ln>
        </p:spPr>
      </p:pic>
      <p:sp>
        <p:nvSpPr>
          <p:cNvPr id="50" name="四角形: 角を丸くする 2056">
            <a:extLst>
              <a:ext uri="{FF2B5EF4-FFF2-40B4-BE49-F238E27FC236}">
                <a16:creationId xmlns:a16="http://schemas.microsoft.com/office/drawing/2014/main" id="{77342297-A7EA-FF18-D22D-43FC0891A0A7}"/>
              </a:ext>
            </a:extLst>
          </p:cNvPr>
          <p:cNvSpPr/>
          <p:nvPr/>
        </p:nvSpPr>
        <p:spPr>
          <a:xfrm>
            <a:off x="1724979" y="18798938"/>
            <a:ext cx="1162696"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51" name="四角形: 角を丸くする 2061">
            <a:extLst>
              <a:ext uri="{FF2B5EF4-FFF2-40B4-BE49-F238E27FC236}">
                <a16:creationId xmlns:a16="http://schemas.microsoft.com/office/drawing/2014/main" id="{26503E46-DF74-852A-5821-FB3D07779915}"/>
              </a:ext>
            </a:extLst>
          </p:cNvPr>
          <p:cNvSpPr/>
          <p:nvPr/>
        </p:nvSpPr>
        <p:spPr>
          <a:xfrm>
            <a:off x="1734498" y="19503759"/>
            <a:ext cx="1235299" cy="37729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Multiplexer</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p:txBody>
      </p:sp>
      <p:sp>
        <p:nvSpPr>
          <p:cNvPr id="52" name="四角形: 角を丸くする 2062">
            <a:extLst>
              <a:ext uri="{FF2B5EF4-FFF2-40B4-BE49-F238E27FC236}">
                <a16:creationId xmlns:a16="http://schemas.microsoft.com/office/drawing/2014/main" id="{2441C7C3-02BA-4083-2DCC-8A873E1B83C4}"/>
              </a:ext>
            </a:extLst>
          </p:cNvPr>
          <p:cNvSpPr/>
          <p:nvPr/>
        </p:nvSpPr>
        <p:spPr>
          <a:xfrm>
            <a:off x="1740442" y="20019169"/>
            <a:ext cx="1215493" cy="44529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Ball sensors</a:t>
            </a:r>
            <a:endParaRPr lang="en-US" sz="7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:TSSP58038× 16</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63" name="グループ化 2242">
            <a:extLst>
              <a:ext uri="{FF2B5EF4-FFF2-40B4-BE49-F238E27FC236}">
                <a16:creationId xmlns:a16="http://schemas.microsoft.com/office/drawing/2014/main" id="{ECF03C38-6F54-7D39-3849-9CCB15EC681E}"/>
              </a:ext>
            </a:extLst>
          </p:cNvPr>
          <p:cNvGrpSpPr/>
          <p:nvPr/>
        </p:nvGrpSpPr>
        <p:grpSpPr>
          <a:xfrm>
            <a:off x="4038132" y="17253008"/>
            <a:ext cx="1115725" cy="525246"/>
            <a:chOff x="5192310" y="786609"/>
            <a:chExt cx="1115725" cy="498734"/>
          </a:xfrm>
        </p:grpSpPr>
        <p:pic>
          <p:nvPicPr>
            <p:cNvPr id="2240" name="図 83">
              <a:extLst>
                <a:ext uri="{FF2B5EF4-FFF2-40B4-BE49-F238E27FC236}">
                  <a16:creationId xmlns:a16="http://schemas.microsoft.com/office/drawing/2014/main" id="{B49E5AEA-75B7-3DAF-6802-B1777026E1F1}"/>
                </a:ext>
              </a:extLst>
            </p:cNvPr>
            <p:cNvPicPr>
              <a:picLocks noChangeAspect="1"/>
            </p:cNvPicPr>
            <p:nvPr/>
          </p:nvPicPr>
          <p:blipFill>
            <a:blip r:embed="rId36"/>
            <a:srcRect l="21396" t="16634" r="4657" b="23065"/>
            <a:stretch>
              <a:fillRect/>
            </a:stretch>
          </p:blipFill>
          <p:spPr>
            <a:xfrm>
              <a:off x="5792658" y="786609"/>
              <a:ext cx="515377" cy="393102"/>
            </a:xfrm>
            <a:prstGeom prst="rect">
              <a:avLst/>
            </a:prstGeom>
            <a:noFill/>
            <a:ln cap="flat">
              <a:noFill/>
            </a:ln>
          </p:spPr>
        </p:pic>
        <p:sp>
          <p:nvSpPr>
            <p:cNvPr id="2263" name="四角形: 角を丸くする 2076">
              <a:extLst>
                <a:ext uri="{FF2B5EF4-FFF2-40B4-BE49-F238E27FC236}">
                  <a16:creationId xmlns:a16="http://schemas.microsoft.com/office/drawing/2014/main" id="{FCC5FBD3-5C48-3F56-4EEC-399C9AB64F75}"/>
                </a:ext>
              </a:extLst>
            </p:cNvPr>
            <p:cNvSpPr/>
            <p:nvPr/>
          </p:nvSpPr>
          <p:spPr>
            <a:xfrm>
              <a:off x="5192310" y="790379"/>
              <a:ext cx="1069963" cy="494964"/>
            </a:xfrm>
            <a:custGeom>
              <a:avLst>
                <a:gd name="f0" fmla="val 235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Solenoid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:CB1037 x 1</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price:$19.6</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264" name="四角形: 角を丸くする 2080">
            <a:extLst>
              <a:ext uri="{FF2B5EF4-FFF2-40B4-BE49-F238E27FC236}">
                <a16:creationId xmlns:a16="http://schemas.microsoft.com/office/drawing/2014/main" id="{DD04E968-6047-8F55-BA9B-9A47B008D904}"/>
              </a:ext>
            </a:extLst>
          </p:cNvPr>
          <p:cNvSpPr/>
          <p:nvPr/>
        </p:nvSpPr>
        <p:spPr>
          <a:xfrm>
            <a:off x="199266" y="19908932"/>
            <a:ext cx="1439457" cy="533643"/>
          </a:xfrm>
          <a:custGeom>
            <a:avLst>
              <a:gd name="f0" fmla="val 215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:DIGILENTIG22 1/19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price$14.8</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Roboto Condensed" pitchFamily="2"/>
              <a:ea typeface="Roboto Condensed" pitchFamily="2"/>
              <a:cs typeface="Roboto Condensed" pitchFamily="2"/>
            </a:endParaRPr>
          </a:p>
          <a:p>
            <a:pPr algn="ctr"/>
            <a:endParaRPr lang="en-US" altLang="ja-JP" sz="700" b="1" dirty="0">
              <a:latin typeface="游ゴシック" panose="020B0400000000000000" pitchFamily="50" charset="-128"/>
              <a:ea typeface="游ゴシック" panose="020B0400000000000000" pitchFamily="50" charset="-128"/>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1" i="0" u="none" strike="noStrike" kern="1200" cap="none" spc="0" baseline="0" dirty="0">
              <a:solidFill>
                <a:srgbClr val="000000"/>
              </a:solidFill>
              <a:uFillTx/>
              <a:latin typeface="游ゴシック" pitchFamily="50"/>
              <a:ea typeface="游ゴシック" pitchFamily="5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pitchFamily="50"/>
              <a:ea typeface="游ゴシック" pitchFamily="50"/>
            </a:endParaRPr>
          </a:p>
        </p:txBody>
      </p:sp>
      <p:sp>
        <p:nvSpPr>
          <p:cNvPr id="65" name="テキスト ボックス 2081">
            <a:extLst>
              <a:ext uri="{FF2B5EF4-FFF2-40B4-BE49-F238E27FC236}">
                <a16:creationId xmlns:a16="http://schemas.microsoft.com/office/drawing/2014/main" id="{85A6D0DB-4029-1183-70A2-4FDBBBF34929}"/>
              </a:ext>
            </a:extLst>
          </p:cNvPr>
          <p:cNvSpPr txBox="1"/>
          <p:nvPr/>
        </p:nvSpPr>
        <p:spPr>
          <a:xfrm>
            <a:off x="1318839" y="19899634"/>
            <a:ext cx="382722" cy="276999"/>
          </a:xfrm>
          <a:prstGeom prst="rect">
            <a:avLst/>
          </a:prstGeom>
          <a:noFill/>
          <a:ln cap="flat">
            <a:noFill/>
          </a:ln>
        </p:spPr>
        <p:txBody>
          <a:bodyPr vert="horz" wrap="square" lIns="35999" tIns="45720" rIns="35999"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a:t>
            </a:r>
            <a:r>
              <a:rPr lang="en-US" sz="12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 4</a:t>
            </a:r>
          </a:p>
        </p:txBody>
      </p:sp>
      <p:sp>
        <p:nvSpPr>
          <p:cNvPr id="70" name="四角形: 角を丸くする 2083">
            <a:extLst>
              <a:ext uri="{FF2B5EF4-FFF2-40B4-BE49-F238E27FC236}">
                <a16:creationId xmlns:a16="http://schemas.microsoft.com/office/drawing/2014/main" id="{8EF7C06B-D6F5-F3A9-0D04-EC0E7AE561EE}"/>
              </a:ext>
            </a:extLst>
          </p:cNvPr>
          <p:cNvSpPr/>
          <p:nvPr/>
        </p:nvSpPr>
        <p:spPr>
          <a:xfrm>
            <a:off x="188668" y="18883214"/>
            <a:ext cx="1447833" cy="830996"/>
          </a:xfrm>
          <a:custGeom>
            <a:avLst>
              <a:gd name="f0" fmla="val 22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144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Motor Driver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DAISEN DSR-1202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IC:VNH2SP30 x 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0.3V ~ 16.0V</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15~30A </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price:$135.69</a:t>
            </a:r>
            <a:endParaRPr lang="en-US" sz="8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75" name="Picture 13">
            <a:extLst>
              <a:ext uri="{FF2B5EF4-FFF2-40B4-BE49-F238E27FC236}">
                <a16:creationId xmlns:a16="http://schemas.microsoft.com/office/drawing/2014/main" id="{D7F12AEB-6B54-4793-A925-E0C18E272E4D}"/>
              </a:ext>
            </a:extLst>
          </p:cNvPr>
          <p:cNvPicPr>
            <a:picLocks noChangeAspect="1"/>
          </p:cNvPicPr>
          <p:nvPr/>
        </p:nvPicPr>
        <p:blipFill>
          <a:blip r:embed="rId37"/>
          <a:srcRect l="34172" t="6534" r="44752" b="11160"/>
          <a:stretch>
            <a:fillRect/>
          </a:stretch>
        </p:blipFill>
        <p:spPr>
          <a:xfrm rot="19050078">
            <a:off x="1140772" y="19822017"/>
            <a:ext cx="261737" cy="681017"/>
          </a:xfrm>
          <a:prstGeom prst="rect">
            <a:avLst/>
          </a:prstGeom>
          <a:noFill/>
          <a:ln cap="flat">
            <a:noFill/>
          </a:ln>
        </p:spPr>
      </p:pic>
      <p:sp>
        <p:nvSpPr>
          <p:cNvPr id="81" name="四角形: 角を丸くする 2090">
            <a:extLst>
              <a:ext uri="{FF2B5EF4-FFF2-40B4-BE49-F238E27FC236}">
                <a16:creationId xmlns:a16="http://schemas.microsoft.com/office/drawing/2014/main" id="{C2F2A2FD-7139-BE75-B5A8-B63D1F6221DC}"/>
              </a:ext>
            </a:extLst>
          </p:cNvPr>
          <p:cNvSpPr/>
          <p:nvPr/>
        </p:nvSpPr>
        <p:spPr>
          <a:xfrm>
            <a:off x="3587301" y="17819031"/>
            <a:ext cx="1476829" cy="533643"/>
          </a:xfrm>
          <a:custGeom>
            <a:avLst>
              <a:gd name="f0" fmla="val 275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Gyro Sensor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:AE-BNO055-BO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price:$3.29</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dirty="0">
              <a:solidFill>
                <a:srgbClr val="000000"/>
              </a:solidFill>
              <a:uFillTx/>
              <a:latin typeface="游ゴシック" pitchFamily="50"/>
              <a:ea typeface="游ゴシック" pitchFamily="50"/>
            </a:endParaRPr>
          </a:p>
        </p:txBody>
      </p:sp>
      <p:pic>
        <p:nvPicPr>
          <p:cNvPr id="83" name="Picture 6" descr="4CHモーターコントローラ 型番：DSR-1202 : ロボットショップ / Robot Shop ロボット関連商品の専門店">
            <a:extLst>
              <a:ext uri="{FF2B5EF4-FFF2-40B4-BE49-F238E27FC236}">
                <a16:creationId xmlns:a16="http://schemas.microsoft.com/office/drawing/2014/main" id="{3DB205C4-7CDF-0730-140B-B847534DD111}"/>
              </a:ext>
            </a:extLst>
          </p:cNvPr>
          <p:cNvPicPr>
            <a:picLocks noChangeAspect="1"/>
          </p:cNvPicPr>
          <p:nvPr/>
        </p:nvPicPr>
        <p:blipFill>
          <a:blip r:embed="rId38">
            <a:clrChange>
              <a:clrFrom>
                <a:srgbClr val="FFFFFF"/>
              </a:clrFrom>
              <a:clrTo>
                <a:srgbClr val="FFFFFF">
                  <a:alpha val="0"/>
                </a:srgbClr>
              </a:clrTo>
            </a:clrChange>
          </a:blip>
          <a:srcRect l="16100" t="6315" r="13231" b="6493"/>
          <a:stretch>
            <a:fillRect/>
          </a:stretch>
        </p:blipFill>
        <p:spPr>
          <a:xfrm>
            <a:off x="992915" y="18907894"/>
            <a:ext cx="636052" cy="727506"/>
          </a:xfrm>
          <a:prstGeom prst="rect">
            <a:avLst/>
          </a:prstGeom>
          <a:noFill/>
          <a:ln cap="flat">
            <a:noFill/>
          </a:ln>
        </p:spPr>
      </p:pic>
      <p:pic>
        <p:nvPicPr>
          <p:cNvPr id="84" name="図 2092">
            <a:extLst>
              <a:ext uri="{FF2B5EF4-FFF2-40B4-BE49-F238E27FC236}">
                <a16:creationId xmlns:a16="http://schemas.microsoft.com/office/drawing/2014/main" id="{6ADAABBA-9A36-F3FE-1288-D8758F9E1C88}"/>
              </a:ext>
            </a:extLst>
          </p:cNvPr>
          <p:cNvPicPr>
            <a:picLocks noChangeAspect="1"/>
          </p:cNvPicPr>
          <p:nvPr/>
        </p:nvPicPr>
        <p:blipFill>
          <a:blip r:embed="rId39"/>
          <a:stretch>
            <a:fillRect/>
          </a:stretch>
        </p:blipFill>
        <p:spPr>
          <a:xfrm rot="19461222">
            <a:off x="2408592" y="19365866"/>
            <a:ext cx="596993" cy="667621"/>
          </a:xfrm>
          <a:prstGeom prst="rect">
            <a:avLst/>
          </a:prstGeom>
          <a:noFill/>
          <a:ln cap="flat">
            <a:noFill/>
          </a:ln>
        </p:spPr>
      </p:pic>
      <p:pic>
        <p:nvPicPr>
          <p:cNvPr id="86" name="図 2093">
            <a:extLst>
              <a:ext uri="{FF2B5EF4-FFF2-40B4-BE49-F238E27FC236}">
                <a16:creationId xmlns:a16="http://schemas.microsoft.com/office/drawing/2014/main" id="{6DCD6706-212A-5366-0C1A-AF44EC698254}"/>
              </a:ext>
            </a:extLst>
          </p:cNvPr>
          <p:cNvPicPr>
            <a:picLocks noChangeAspect="1"/>
          </p:cNvPicPr>
          <p:nvPr/>
        </p:nvPicPr>
        <p:blipFill>
          <a:blip r:embed="rId40"/>
          <a:srcRect l="35446" t="6000" r="33153" b="61181"/>
          <a:stretch>
            <a:fillRect/>
          </a:stretch>
        </p:blipFill>
        <p:spPr>
          <a:xfrm>
            <a:off x="2527831" y="20049993"/>
            <a:ext cx="463692" cy="363474"/>
          </a:xfrm>
          <a:prstGeom prst="rect">
            <a:avLst/>
          </a:prstGeom>
          <a:noFill/>
          <a:ln cap="flat">
            <a:noFill/>
          </a:ln>
        </p:spPr>
      </p:pic>
      <p:sp>
        <p:nvSpPr>
          <p:cNvPr id="87" name="四角形: 角を丸くする 2094">
            <a:extLst>
              <a:ext uri="{FF2B5EF4-FFF2-40B4-BE49-F238E27FC236}">
                <a16:creationId xmlns:a16="http://schemas.microsoft.com/office/drawing/2014/main" id="{96BDAB3F-4B6F-9337-D7A3-FE7947E4DCAD}"/>
              </a:ext>
            </a:extLst>
          </p:cNvPr>
          <p:cNvSpPr/>
          <p:nvPr/>
        </p:nvSpPr>
        <p:spPr>
          <a:xfrm>
            <a:off x="2043511" y="17254818"/>
            <a:ext cx="1722848" cy="53364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35999" rIns="0"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Kicker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:XL6009</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price:$0.75</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1" i="0" u="none" strike="noStrike" kern="1200" cap="none" spc="0" baseline="0" dirty="0">
              <a:solidFill>
                <a:srgbClr val="333333"/>
              </a:solidFill>
              <a:uFillTx/>
              <a:latin typeface="Roboto Condensed" pitchFamily="2"/>
              <a:ea typeface="Roboto Condensed" pitchFamily="2"/>
              <a:cs typeface="Roboto Condensed" pitchFamily="2"/>
            </a:endParaRPr>
          </a:p>
        </p:txBody>
      </p:sp>
      <p:pic>
        <p:nvPicPr>
          <p:cNvPr id="88" name="Picture 8">
            <a:extLst>
              <a:ext uri="{FF2B5EF4-FFF2-40B4-BE49-F238E27FC236}">
                <a16:creationId xmlns:a16="http://schemas.microsoft.com/office/drawing/2014/main" id="{EBFEF8A5-260E-203A-1381-60ECE79FFD64}"/>
              </a:ext>
            </a:extLst>
          </p:cNvPr>
          <p:cNvPicPr>
            <a:picLocks noChangeAspect="1"/>
          </p:cNvPicPr>
          <p:nvPr/>
        </p:nvPicPr>
        <p:blipFill>
          <a:blip r:embed="rId41"/>
          <a:srcRect l="18438" t="31705" r="20482" b="39006"/>
          <a:stretch>
            <a:fillRect/>
          </a:stretch>
        </p:blipFill>
        <p:spPr>
          <a:xfrm>
            <a:off x="2872957" y="17308187"/>
            <a:ext cx="890268" cy="426896"/>
          </a:xfrm>
          <a:prstGeom prst="rect">
            <a:avLst/>
          </a:prstGeom>
          <a:noFill/>
          <a:ln cap="flat">
            <a:noFill/>
          </a:ln>
        </p:spPr>
      </p:pic>
      <p:pic>
        <p:nvPicPr>
          <p:cNvPr id="89" name="図 2096">
            <a:extLst>
              <a:ext uri="{FF2B5EF4-FFF2-40B4-BE49-F238E27FC236}">
                <a16:creationId xmlns:a16="http://schemas.microsoft.com/office/drawing/2014/main" id="{808EB800-B543-47E1-EA04-2D1C47C1D1B6}"/>
              </a:ext>
            </a:extLst>
          </p:cNvPr>
          <p:cNvPicPr>
            <a:picLocks noChangeAspect="1"/>
          </p:cNvPicPr>
          <p:nvPr/>
        </p:nvPicPr>
        <p:blipFill>
          <a:blip r:embed="rId42"/>
          <a:stretch>
            <a:fillRect/>
          </a:stretch>
        </p:blipFill>
        <p:spPr>
          <a:xfrm rot="16200004">
            <a:off x="4606624" y="17929484"/>
            <a:ext cx="498238" cy="309643"/>
          </a:xfrm>
          <a:prstGeom prst="rect">
            <a:avLst/>
          </a:prstGeom>
          <a:noFill/>
          <a:ln cap="flat">
            <a:noFill/>
          </a:ln>
        </p:spPr>
      </p:pic>
      <p:sp>
        <p:nvSpPr>
          <p:cNvPr id="91" name="テキスト ボックス 259">
            <a:extLst>
              <a:ext uri="{FF2B5EF4-FFF2-40B4-BE49-F238E27FC236}">
                <a16:creationId xmlns:a16="http://schemas.microsoft.com/office/drawing/2014/main" id="{03A055F1-026B-430F-2663-CCE9FC117308}"/>
              </a:ext>
            </a:extLst>
          </p:cNvPr>
          <p:cNvSpPr txBox="1"/>
          <p:nvPr/>
        </p:nvSpPr>
        <p:spPr>
          <a:xfrm>
            <a:off x="1615151" y="17410981"/>
            <a:ext cx="509933"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11.1V</a:t>
            </a:r>
          </a:p>
        </p:txBody>
      </p:sp>
      <p:sp>
        <p:nvSpPr>
          <p:cNvPr id="92" name="テキスト ボックス 260">
            <a:extLst>
              <a:ext uri="{FF2B5EF4-FFF2-40B4-BE49-F238E27FC236}">
                <a16:creationId xmlns:a16="http://schemas.microsoft.com/office/drawing/2014/main" id="{E7DC0236-5E38-83F7-B97D-4FE1C3F7EC9E}"/>
              </a:ext>
            </a:extLst>
          </p:cNvPr>
          <p:cNvSpPr txBox="1"/>
          <p:nvPr/>
        </p:nvSpPr>
        <p:spPr>
          <a:xfrm>
            <a:off x="3687193" y="17397815"/>
            <a:ext cx="41457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48V</a:t>
            </a:r>
          </a:p>
        </p:txBody>
      </p:sp>
      <p:sp>
        <p:nvSpPr>
          <p:cNvPr id="93" name="テキスト ボックス 261">
            <a:extLst>
              <a:ext uri="{FF2B5EF4-FFF2-40B4-BE49-F238E27FC236}">
                <a16:creationId xmlns:a16="http://schemas.microsoft.com/office/drawing/2014/main" id="{68D07403-FEA6-FD21-3473-F2BBB2849550}"/>
              </a:ext>
            </a:extLst>
          </p:cNvPr>
          <p:cNvSpPr txBox="1"/>
          <p:nvPr/>
        </p:nvSpPr>
        <p:spPr>
          <a:xfrm>
            <a:off x="1511543" y="18119239"/>
            <a:ext cx="424473" cy="24622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5.0V</a:t>
            </a:r>
          </a:p>
        </p:txBody>
      </p:sp>
      <p:sp>
        <p:nvSpPr>
          <p:cNvPr id="95" name="テキスト ボックス 262">
            <a:extLst>
              <a:ext uri="{FF2B5EF4-FFF2-40B4-BE49-F238E27FC236}">
                <a16:creationId xmlns:a16="http://schemas.microsoft.com/office/drawing/2014/main" id="{571A266C-931B-EB6F-5223-6C5A66377CE4}"/>
              </a:ext>
            </a:extLst>
          </p:cNvPr>
          <p:cNvSpPr txBox="1"/>
          <p:nvPr/>
        </p:nvSpPr>
        <p:spPr>
          <a:xfrm>
            <a:off x="2096682" y="18592903"/>
            <a:ext cx="447708"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7" name="テキスト ボックス 263">
            <a:extLst>
              <a:ext uri="{FF2B5EF4-FFF2-40B4-BE49-F238E27FC236}">
                <a16:creationId xmlns:a16="http://schemas.microsoft.com/office/drawing/2014/main" id="{6F6C6102-8039-A812-7EF1-A5B282A64B23}"/>
              </a:ext>
            </a:extLst>
          </p:cNvPr>
          <p:cNvSpPr txBox="1"/>
          <p:nvPr/>
        </p:nvSpPr>
        <p:spPr>
          <a:xfrm>
            <a:off x="2958290" y="18589545"/>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98" name="テキスト ボックス 264">
            <a:extLst>
              <a:ext uri="{FF2B5EF4-FFF2-40B4-BE49-F238E27FC236}">
                <a16:creationId xmlns:a16="http://schemas.microsoft.com/office/drawing/2014/main" id="{DFD07608-FD90-773F-F070-72DF6D53F415}"/>
              </a:ext>
            </a:extLst>
          </p:cNvPr>
          <p:cNvSpPr txBox="1"/>
          <p:nvPr/>
        </p:nvSpPr>
        <p:spPr>
          <a:xfrm>
            <a:off x="2114321" y="19354197"/>
            <a:ext cx="409888"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a:solidFill>
                  <a:srgbClr val="FFFFFF"/>
                </a:solidFill>
                <a:uFillTx/>
                <a:latin typeface="Roboto Condensed" pitchFamily="2"/>
                <a:ea typeface="Roboto Condensed" pitchFamily="2"/>
                <a:cs typeface="Roboto Condensed" pitchFamily="2"/>
              </a:rPr>
              <a:t>Digital</a:t>
            </a:r>
          </a:p>
        </p:txBody>
      </p:sp>
      <p:sp>
        <p:nvSpPr>
          <p:cNvPr id="99" name="テキスト ボックス 265">
            <a:extLst>
              <a:ext uri="{FF2B5EF4-FFF2-40B4-BE49-F238E27FC236}">
                <a16:creationId xmlns:a16="http://schemas.microsoft.com/office/drawing/2014/main" id="{202ADDC8-D4E2-BC20-824D-AF637317B14D}"/>
              </a:ext>
            </a:extLst>
          </p:cNvPr>
          <p:cNvSpPr txBox="1"/>
          <p:nvPr/>
        </p:nvSpPr>
        <p:spPr>
          <a:xfrm>
            <a:off x="3976771" y="18353196"/>
            <a:ext cx="670273"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FFFFFF"/>
                </a:solidFill>
                <a:uFillTx/>
                <a:latin typeface="Roboto Condensed" pitchFamily="2"/>
                <a:ea typeface="Roboto Condensed" pitchFamily="2"/>
                <a:cs typeface="Roboto Condensed" pitchFamily="2"/>
              </a:rPr>
              <a:t>I2C</a:t>
            </a:r>
          </a:p>
        </p:txBody>
      </p:sp>
      <p:sp>
        <p:nvSpPr>
          <p:cNvPr id="101" name="正方形/長方形 267">
            <a:extLst>
              <a:ext uri="{FF2B5EF4-FFF2-40B4-BE49-F238E27FC236}">
                <a16:creationId xmlns:a16="http://schemas.microsoft.com/office/drawing/2014/main" id="{20FA3E15-B81F-EC6F-4F22-15901F659F3E}"/>
              </a:ext>
            </a:extLst>
          </p:cNvPr>
          <p:cNvSpPr/>
          <p:nvPr/>
        </p:nvSpPr>
        <p:spPr>
          <a:xfrm rot="16200004">
            <a:off x="4077909" y="19136391"/>
            <a:ext cx="1456986" cy="384497"/>
          </a:xfrm>
          <a:prstGeom prst="rect">
            <a:avLst/>
          </a:prstGeom>
          <a:solidFill>
            <a:srgbClr val="4EA72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00" b="0" i="0" u="sng" strike="noStrike" kern="1200" cap="none" spc="0" baseline="0">
              <a:solidFill>
                <a:srgbClr val="FFFFFF"/>
              </a:solidFill>
              <a:uFillTx/>
              <a:latin typeface="游ゴシック"/>
              <a:ea typeface="游ゴシック" pitchFamily="34"/>
            </a:endParaRPr>
          </a:p>
        </p:txBody>
      </p:sp>
      <p:sp>
        <p:nvSpPr>
          <p:cNvPr id="102" name="テキスト ボックス 268">
            <a:extLst>
              <a:ext uri="{FF2B5EF4-FFF2-40B4-BE49-F238E27FC236}">
                <a16:creationId xmlns:a16="http://schemas.microsoft.com/office/drawing/2014/main" id="{E68DC093-49B5-6298-1A6F-FD661E53E522}"/>
              </a:ext>
            </a:extLst>
          </p:cNvPr>
          <p:cNvSpPr txBox="1"/>
          <p:nvPr/>
        </p:nvSpPr>
        <p:spPr>
          <a:xfrm>
            <a:off x="4562956" y="18956172"/>
            <a:ext cx="564806" cy="2539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104" name="四角形: 角を丸くする 270">
            <a:extLst>
              <a:ext uri="{FF2B5EF4-FFF2-40B4-BE49-F238E27FC236}">
                <a16:creationId xmlns:a16="http://schemas.microsoft.com/office/drawing/2014/main" id="{480CA40F-6E80-1895-D28D-68EF10788B2F}"/>
              </a:ext>
            </a:extLst>
          </p:cNvPr>
          <p:cNvSpPr/>
          <p:nvPr/>
        </p:nvSpPr>
        <p:spPr>
          <a:xfrm>
            <a:off x="429492" y="17958020"/>
            <a:ext cx="1135931" cy="830997"/>
          </a:xfrm>
          <a:custGeom>
            <a:avLst>
              <a:gd name="f0" fmla="val 280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90004"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Voltage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Conversion Circuit</a:t>
            </a:r>
            <a:endParaRPr lang="en-US" sz="10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Using IC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OKL-T/6-W12N-C</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11.1V to 5.0V</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price:$6.03</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27" name="図 271">
            <a:extLst>
              <a:ext uri="{FF2B5EF4-FFF2-40B4-BE49-F238E27FC236}">
                <a16:creationId xmlns:a16="http://schemas.microsoft.com/office/drawing/2014/main" id="{D8637E5C-D254-58F5-0534-C71896A1DFE1}"/>
              </a:ext>
            </a:extLst>
          </p:cNvPr>
          <p:cNvPicPr>
            <a:picLocks noChangeAspect="1"/>
          </p:cNvPicPr>
          <p:nvPr/>
        </p:nvPicPr>
        <p:blipFill>
          <a:blip r:embed="rId43"/>
          <a:srcRect l="21071" t="13052" r="22784" b="9985"/>
          <a:stretch>
            <a:fillRect/>
          </a:stretch>
        </p:blipFill>
        <p:spPr>
          <a:xfrm flipH="1">
            <a:off x="1166324" y="18314657"/>
            <a:ext cx="405609" cy="417002"/>
          </a:xfrm>
          <a:prstGeom prst="rect">
            <a:avLst/>
          </a:prstGeom>
          <a:noFill/>
          <a:ln cap="flat">
            <a:noFill/>
          </a:ln>
        </p:spPr>
      </p:pic>
      <p:sp>
        <p:nvSpPr>
          <p:cNvPr id="134" name="テキスト ボックス 272">
            <a:extLst>
              <a:ext uri="{FF2B5EF4-FFF2-40B4-BE49-F238E27FC236}">
                <a16:creationId xmlns:a16="http://schemas.microsoft.com/office/drawing/2014/main" id="{3BC59FBE-BF49-E229-1A87-8137B88930E6}"/>
              </a:ext>
            </a:extLst>
          </p:cNvPr>
          <p:cNvSpPr txBox="1"/>
          <p:nvPr/>
        </p:nvSpPr>
        <p:spPr>
          <a:xfrm>
            <a:off x="2118929" y="19862113"/>
            <a:ext cx="406066" cy="18466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1" i="0" u="none" strike="noStrike" kern="1200" cap="none" spc="0" baseline="0" dirty="0">
                <a:solidFill>
                  <a:srgbClr val="FFFFFF"/>
                </a:solidFill>
                <a:uFillTx/>
                <a:latin typeface="Roboto Condensed" pitchFamily="2"/>
                <a:ea typeface="Roboto Condensed" pitchFamily="2"/>
                <a:cs typeface="Roboto Condensed" pitchFamily="2"/>
              </a:rPr>
              <a:t>Analog</a:t>
            </a:r>
          </a:p>
        </p:txBody>
      </p:sp>
      <p:sp>
        <p:nvSpPr>
          <p:cNvPr id="152" name="四角形: 角を丸くする 273">
            <a:extLst>
              <a:ext uri="{FF2B5EF4-FFF2-40B4-BE49-F238E27FC236}">
                <a16:creationId xmlns:a16="http://schemas.microsoft.com/office/drawing/2014/main" id="{A08D5872-8F5A-E8F3-DA8B-5DA0A6B4DC3E}"/>
              </a:ext>
            </a:extLst>
          </p:cNvPr>
          <p:cNvSpPr/>
          <p:nvPr/>
        </p:nvSpPr>
        <p:spPr>
          <a:xfrm>
            <a:off x="3004664" y="18791623"/>
            <a:ext cx="1183169" cy="586368"/>
          </a:xfrm>
          <a:custGeom>
            <a:avLst>
              <a:gd name="f0" fmla="val 28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35999" bIns="35999"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Sub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Controller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a:t>
            </a:r>
            <a:r>
              <a:rPr lang="en-US" sz="800" b="0" i="0" u="none" strike="noStrike" kern="1200" cap="none" spc="0" baseline="0" dirty="0">
                <a:solidFill>
                  <a:srgbClr val="333333"/>
                </a:solidFill>
                <a:uFillTx/>
                <a:latin typeface="Roboto Condensed" panose="02000000000000000000" pitchFamily="2" charset="0"/>
                <a:ea typeface="Roboto Condensed" panose="02000000000000000000" pitchFamily="2" charset="0"/>
                <a:cs typeface="Roboto Condensed" panose="02000000000000000000" pitchFamily="2" charset="0"/>
              </a:rPr>
              <a:t>Seeeduino XIAO</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price:$6.51</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pic>
        <p:nvPicPr>
          <p:cNvPr id="177" name="図 274">
            <a:extLst>
              <a:ext uri="{FF2B5EF4-FFF2-40B4-BE49-F238E27FC236}">
                <a16:creationId xmlns:a16="http://schemas.microsoft.com/office/drawing/2014/main" id="{E267629C-FE25-286E-1593-1694CF657E16}"/>
              </a:ext>
            </a:extLst>
          </p:cNvPr>
          <p:cNvPicPr>
            <a:picLocks noChangeAspect="1"/>
          </p:cNvPicPr>
          <p:nvPr/>
        </p:nvPicPr>
        <p:blipFill>
          <a:blip r:embed="rId44"/>
          <a:stretch>
            <a:fillRect/>
          </a:stretch>
        </p:blipFill>
        <p:spPr>
          <a:xfrm>
            <a:off x="3690264" y="18783300"/>
            <a:ext cx="474692" cy="562181"/>
          </a:xfrm>
          <a:prstGeom prst="rect">
            <a:avLst/>
          </a:prstGeom>
          <a:noFill/>
          <a:ln cap="flat">
            <a:noFill/>
          </a:ln>
        </p:spPr>
      </p:pic>
      <p:pic>
        <p:nvPicPr>
          <p:cNvPr id="178" name="図 275">
            <a:extLst>
              <a:ext uri="{FF2B5EF4-FFF2-40B4-BE49-F238E27FC236}">
                <a16:creationId xmlns:a16="http://schemas.microsoft.com/office/drawing/2014/main" id="{D022ABBE-B60B-0E57-EEB7-E754BD81605B}"/>
              </a:ext>
            </a:extLst>
          </p:cNvPr>
          <p:cNvPicPr>
            <a:picLocks noChangeAspect="1"/>
          </p:cNvPicPr>
          <p:nvPr/>
        </p:nvPicPr>
        <p:blipFill>
          <a:blip r:embed="rId39"/>
          <a:stretch>
            <a:fillRect/>
          </a:stretch>
        </p:blipFill>
        <p:spPr>
          <a:xfrm rot="19461222">
            <a:off x="3718988" y="19372148"/>
            <a:ext cx="596993" cy="667621"/>
          </a:xfrm>
          <a:prstGeom prst="rect">
            <a:avLst/>
          </a:prstGeom>
          <a:noFill/>
          <a:ln cap="flat">
            <a:noFill/>
          </a:ln>
        </p:spPr>
      </p:pic>
      <p:sp>
        <p:nvSpPr>
          <p:cNvPr id="200" name="四角形: 角を丸くする 276">
            <a:extLst>
              <a:ext uri="{FF2B5EF4-FFF2-40B4-BE49-F238E27FC236}">
                <a16:creationId xmlns:a16="http://schemas.microsoft.com/office/drawing/2014/main" id="{1598BAFB-B197-D8DB-A0B9-8C040FE4DE48}"/>
              </a:ext>
            </a:extLst>
          </p:cNvPr>
          <p:cNvSpPr/>
          <p:nvPr/>
        </p:nvSpPr>
        <p:spPr>
          <a:xfrm>
            <a:off x="3048403" y="20030555"/>
            <a:ext cx="1215493" cy="4315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35999"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Line Sensors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:NJI7502</a:t>
            </a:r>
          </a:p>
          <a:p>
            <a:pP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price:$0.34</a:t>
            </a:r>
            <a:endPar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Condensed" pitchFamily="2"/>
              <a:ea typeface="Roboto Condensed" pitchFamily="2"/>
              <a:cs typeface="Roboto Condensed" pitchFamily="2"/>
            </a:endParaRPr>
          </a:p>
        </p:txBody>
      </p:sp>
      <p:grpSp>
        <p:nvGrpSpPr>
          <p:cNvPr id="202" name="グループ化 84">
            <a:extLst>
              <a:ext uri="{FF2B5EF4-FFF2-40B4-BE49-F238E27FC236}">
                <a16:creationId xmlns:a16="http://schemas.microsoft.com/office/drawing/2014/main" id="{FD3CF8C5-3981-EF80-B578-1BF52DB5D461}"/>
              </a:ext>
            </a:extLst>
          </p:cNvPr>
          <p:cNvGrpSpPr/>
          <p:nvPr/>
        </p:nvGrpSpPr>
        <p:grpSpPr>
          <a:xfrm>
            <a:off x="5168282" y="17249836"/>
            <a:ext cx="1018127" cy="1993598"/>
            <a:chOff x="5286811" y="833914"/>
            <a:chExt cx="1018127" cy="1993598"/>
          </a:xfrm>
        </p:grpSpPr>
        <p:grpSp>
          <p:nvGrpSpPr>
            <p:cNvPr id="203" name="グループ化 278">
              <a:extLst>
                <a:ext uri="{FF2B5EF4-FFF2-40B4-BE49-F238E27FC236}">
                  <a16:creationId xmlns:a16="http://schemas.microsoft.com/office/drawing/2014/main" id="{E7AB4737-EF6B-1902-61D5-BB5ECCCC6866}"/>
                </a:ext>
              </a:extLst>
            </p:cNvPr>
            <p:cNvGrpSpPr/>
            <p:nvPr/>
          </p:nvGrpSpPr>
          <p:grpSpPr>
            <a:xfrm>
              <a:off x="5286811" y="833914"/>
              <a:ext cx="1018127" cy="1993598"/>
              <a:chOff x="5286811" y="833914"/>
              <a:chExt cx="1018127" cy="1993598"/>
            </a:xfrm>
          </p:grpSpPr>
          <p:sp>
            <p:nvSpPr>
              <p:cNvPr id="207" name="四角形: 角を丸くする 279">
                <a:extLst>
                  <a:ext uri="{FF2B5EF4-FFF2-40B4-BE49-F238E27FC236}">
                    <a16:creationId xmlns:a16="http://schemas.microsoft.com/office/drawing/2014/main" id="{4CD47E6B-F4DF-86B3-7092-7C9E0FE2C0CA}"/>
                  </a:ext>
                </a:extLst>
              </p:cNvPr>
              <p:cNvSpPr/>
              <p:nvPr/>
            </p:nvSpPr>
            <p:spPr>
              <a:xfrm>
                <a:off x="5292985" y="833914"/>
                <a:ext cx="970151" cy="1976377"/>
              </a:xfrm>
              <a:custGeom>
                <a:avLst>
                  <a:gd name="f0" fmla="val 234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Debug System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08" name="Picture 24" descr="ESP8255でSSD1306を駆動">
                <a:extLst>
                  <a:ext uri="{FF2B5EF4-FFF2-40B4-BE49-F238E27FC236}">
                    <a16:creationId xmlns:a16="http://schemas.microsoft.com/office/drawing/2014/main" id="{1C914E47-5124-E191-08EA-A790C5C64C0B}"/>
                  </a:ext>
                </a:extLst>
              </p:cNvPr>
              <p:cNvPicPr>
                <a:picLocks noChangeAspect="1"/>
              </p:cNvPicPr>
              <p:nvPr/>
            </p:nvPicPr>
            <p:blipFill>
              <a:blip r:embed="rId45"/>
              <a:srcRect l="22751" t="8366" r="23082" b="8935"/>
              <a:stretch>
                <a:fillRect/>
              </a:stretch>
            </p:blipFill>
            <p:spPr>
              <a:xfrm>
                <a:off x="5474743" y="1013467"/>
                <a:ext cx="560224" cy="432280"/>
              </a:xfrm>
              <a:prstGeom prst="rect">
                <a:avLst/>
              </a:prstGeom>
              <a:noFill/>
              <a:ln cap="flat">
                <a:noFill/>
              </a:ln>
            </p:spPr>
          </p:pic>
          <p:sp>
            <p:nvSpPr>
              <p:cNvPr id="209" name="テキスト ボックス 281">
                <a:extLst>
                  <a:ext uri="{FF2B5EF4-FFF2-40B4-BE49-F238E27FC236}">
                    <a16:creationId xmlns:a16="http://schemas.microsoft.com/office/drawing/2014/main" id="{22E2C6C9-55AB-7B30-ECD7-F949AAE46B94}"/>
                  </a:ext>
                </a:extLst>
              </p:cNvPr>
              <p:cNvSpPr txBox="1"/>
              <p:nvPr/>
            </p:nvSpPr>
            <p:spPr>
              <a:xfrm>
                <a:off x="5355292" y="1428026"/>
                <a:ext cx="831875"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O-LED Display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800" b="0" i="0" u="none" strike="noStrike" kern="1200" cap="none" spc="0" baseline="0" dirty="0">
                    <a:solidFill>
                      <a:srgbClr val="000000"/>
                    </a:solidFill>
                    <a:uFillTx/>
                    <a:latin typeface="Roboto Condensed" panose="02000000000000000000" pitchFamily="2" charset="0"/>
                    <a:ea typeface="游ゴシック" pitchFamily="34"/>
                    <a:cs typeface="Roboto Condensed" panose="02000000000000000000" pitchFamily="2" charset="0"/>
                  </a:rPr>
                  <a:t>：</a:t>
                </a:r>
                <a:r>
                  <a:rPr lang="en-US" sz="800" b="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SSD1306</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price$3.97</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Roboto Black" pitchFamily="2"/>
                  <a:ea typeface="Roboto Black" pitchFamily="2"/>
                  <a:cs typeface="Roboto Black" pitchFamily="2"/>
                </a:endParaRPr>
              </a:p>
            </p:txBody>
          </p:sp>
          <p:sp>
            <p:nvSpPr>
              <p:cNvPr id="211" name="テキスト ボックス 283">
                <a:extLst>
                  <a:ext uri="{FF2B5EF4-FFF2-40B4-BE49-F238E27FC236}">
                    <a16:creationId xmlns:a16="http://schemas.microsoft.com/office/drawing/2014/main" id="{FAC7CCE3-7CB1-74B2-20F7-E1491C912237}"/>
                  </a:ext>
                </a:extLst>
              </p:cNvPr>
              <p:cNvSpPr txBox="1"/>
              <p:nvPr/>
            </p:nvSpPr>
            <p:spPr>
              <a:xfrm>
                <a:off x="5286811" y="2473569"/>
                <a:ext cx="1018127" cy="353943"/>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9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Tactile Switch x 3</a:t>
                </a:r>
              </a:p>
              <a:p>
                <a:pPr algn="ctr">
                  <a:defRPr sz="1800" b="0" i="0" u="none" strike="noStrike" kern="0" cap="none" spc="0" baseline="0">
                    <a:solidFill>
                      <a:srgbClr val="000000"/>
                    </a:solidFill>
                    <a:uFillTx/>
                  </a:defRPr>
                </a:pP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8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800" dirty="0">
                    <a:latin typeface="Roboto Condensed" panose="02000000000000000000" pitchFamily="2" charset="0"/>
                    <a:ea typeface="Roboto Condensed" panose="02000000000000000000" pitchFamily="2" charset="0"/>
                    <a:cs typeface="Roboto Condensed" panose="02000000000000000000" pitchFamily="2" charset="0"/>
                  </a:rPr>
                  <a:t>price:$0.1</a:t>
                </a:r>
              </a:p>
            </p:txBody>
          </p:sp>
        </p:grpSp>
        <p:pic>
          <p:nvPicPr>
            <p:cNvPr id="205" name="Picture 18">
              <a:extLst>
                <a:ext uri="{FF2B5EF4-FFF2-40B4-BE49-F238E27FC236}">
                  <a16:creationId xmlns:a16="http://schemas.microsoft.com/office/drawing/2014/main" id="{EFB4F632-FBA7-DE06-37FE-57E3D9838A3B}"/>
                </a:ext>
              </a:extLst>
            </p:cNvPr>
            <p:cNvPicPr>
              <a:picLocks noChangeAspect="1"/>
            </p:cNvPicPr>
            <p:nvPr/>
          </p:nvPicPr>
          <p:blipFill>
            <a:blip r:embed="rId46"/>
            <a:srcRect l="9937" t="21275" r="16029" b="19018"/>
            <a:stretch>
              <a:fillRect/>
            </a:stretch>
          </p:blipFill>
          <p:spPr>
            <a:xfrm>
              <a:off x="5519739" y="2142438"/>
              <a:ext cx="537293" cy="376971"/>
            </a:xfrm>
            <a:prstGeom prst="rect">
              <a:avLst/>
            </a:prstGeom>
            <a:noFill/>
            <a:ln cap="flat">
              <a:noFill/>
            </a:ln>
          </p:spPr>
        </p:pic>
      </p:grpSp>
      <p:sp>
        <p:nvSpPr>
          <p:cNvPr id="212" name="テキスト ボックス 289">
            <a:extLst>
              <a:ext uri="{FF2B5EF4-FFF2-40B4-BE49-F238E27FC236}">
                <a16:creationId xmlns:a16="http://schemas.microsoft.com/office/drawing/2014/main" id="{7234CE54-917F-5774-BBAA-0AC31D628721}"/>
              </a:ext>
            </a:extLst>
          </p:cNvPr>
          <p:cNvSpPr txBox="1"/>
          <p:nvPr/>
        </p:nvSpPr>
        <p:spPr>
          <a:xfrm>
            <a:off x="32333" y="16681700"/>
            <a:ext cx="242704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solidFill>
                  <a:srgbClr val="1351B8"/>
                </a:solidFill>
                <a:uFillTx/>
                <a:latin typeface="Roboto Condensed" pitchFamily="2"/>
                <a:ea typeface="Roboto Condensed" pitchFamily="2"/>
                <a:cs typeface="Roboto Condensed" pitchFamily="2"/>
              </a:rPr>
              <a:t>R</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obot’s </a:t>
            </a:r>
            <a:r>
              <a:rPr lang="en-US" sz="2800" b="1" i="0" u="none" strike="noStrike" kern="120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1200" cap="none" spc="0" baseline="0" dirty="0">
                <a:solidFill>
                  <a:srgbClr val="000000"/>
                </a:solidFill>
                <a:uFillTx/>
                <a:latin typeface="Roboto Condensed" pitchFamily="2"/>
                <a:ea typeface="Roboto Condensed" pitchFamily="2"/>
                <a:cs typeface="Roboto Condensed" pitchFamily="2"/>
              </a:rPr>
              <a:t>tructure</a:t>
            </a:r>
          </a:p>
        </p:txBody>
      </p:sp>
      <p:grpSp>
        <p:nvGrpSpPr>
          <p:cNvPr id="213" name="グループ化 85">
            <a:extLst>
              <a:ext uri="{FF2B5EF4-FFF2-40B4-BE49-F238E27FC236}">
                <a16:creationId xmlns:a16="http://schemas.microsoft.com/office/drawing/2014/main" id="{E196EBA8-C26B-5952-5609-407B5862815A}"/>
              </a:ext>
            </a:extLst>
          </p:cNvPr>
          <p:cNvGrpSpPr/>
          <p:nvPr/>
        </p:nvGrpSpPr>
        <p:grpSpPr>
          <a:xfrm>
            <a:off x="4382569" y="19315264"/>
            <a:ext cx="1760121" cy="1140797"/>
            <a:chOff x="4359927" y="2919980"/>
            <a:chExt cx="1760121" cy="1140797"/>
          </a:xfrm>
        </p:grpSpPr>
        <p:grpSp>
          <p:nvGrpSpPr>
            <p:cNvPr id="214" name="グループ化 2098">
              <a:extLst>
                <a:ext uri="{FF2B5EF4-FFF2-40B4-BE49-F238E27FC236}">
                  <a16:creationId xmlns:a16="http://schemas.microsoft.com/office/drawing/2014/main" id="{121F4E0A-8536-8018-A6D2-CE1EE0408026}"/>
                </a:ext>
              </a:extLst>
            </p:cNvPr>
            <p:cNvGrpSpPr/>
            <p:nvPr/>
          </p:nvGrpSpPr>
          <p:grpSpPr>
            <a:xfrm>
              <a:off x="4359927" y="2919980"/>
              <a:ext cx="1760121" cy="1140797"/>
              <a:chOff x="4359927" y="2919980"/>
              <a:chExt cx="1760121" cy="1140797"/>
            </a:xfrm>
          </p:grpSpPr>
          <p:grpSp>
            <p:nvGrpSpPr>
              <p:cNvPr id="230" name="グループ化 2099">
                <a:extLst>
                  <a:ext uri="{FF2B5EF4-FFF2-40B4-BE49-F238E27FC236}">
                    <a16:creationId xmlns:a16="http://schemas.microsoft.com/office/drawing/2014/main" id="{FADD0F33-3CD4-CFEF-9FF7-1C506C261C47}"/>
                  </a:ext>
                </a:extLst>
              </p:cNvPr>
              <p:cNvGrpSpPr/>
              <p:nvPr/>
            </p:nvGrpSpPr>
            <p:grpSpPr>
              <a:xfrm>
                <a:off x="4425375" y="2919980"/>
                <a:ext cx="1694673" cy="1098398"/>
                <a:chOff x="4425375" y="2919980"/>
                <a:chExt cx="1694673" cy="1098398"/>
              </a:xfrm>
            </p:grpSpPr>
            <p:grpSp>
              <p:nvGrpSpPr>
                <p:cNvPr id="232" name="グループ化 2101">
                  <a:extLst>
                    <a:ext uri="{FF2B5EF4-FFF2-40B4-BE49-F238E27FC236}">
                      <a16:creationId xmlns:a16="http://schemas.microsoft.com/office/drawing/2014/main" id="{28AC9AF4-82BA-54EF-2AC2-A808772EAACE}"/>
                    </a:ext>
                  </a:extLst>
                </p:cNvPr>
                <p:cNvGrpSpPr/>
                <p:nvPr/>
              </p:nvGrpSpPr>
              <p:grpSpPr>
                <a:xfrm>
                  <a:off x="4425375" y="2919980"/>
                  <a:ext cx="1546383" cy="1098398"/>
                  <a:chOff x="4425375" y="2919980"/>
                  <a:chExt cx="1546383" cy="1098398"/>
                </a:xfrm>
              </p:grpSpPr>
              <p:sp>
                <p:nvSpPr>
                  <p:cNvPr id="235" name="四角形: 角を丸くする 2106">
                    <a:extLst>
                      <a:ext uri="{FF2B5EF4-FFF2-40B4-BE49-F238E27FC236}">
                        <a16:creationId xmlns:a16="http://schemas.microsoft.com/office/drawing/2014/main" id="{561F5574-D1EE-ACC8-19EB-E819EBA73B77}"/>
                      </a:ext>
                    </a:extLst>
                  </p:cNvPr>
                  <p:cNvSpPr/>
                  <p:nvPr/>
                </p:nvSpPr>
                <p:spPr>
                  <a:xfrm>
                    <a:off x="4425375" y="2919980"/>
                    <a:ext cx="1546383" cy="1098398"/>
                  </a:xfrm>
                  <a:custGeom>
                    <a:avLst>
                      <a:gd name="f0" fmla="val 175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0" tIns="0" rIns="0" bIns="0" anchor="t"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 b="1" i="0" u="none" strike="noStrike" kern="1200" cap="none" spc="0" baseline="0" dirty="0">
                      <a:solidFill>
                        <a:srgbClr val="000000"/>
                      </a:solidFill>
                      <a:uFillTx/>
                      <a:latin typeface="Arial Narrow Bold"/>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1" i="0" u="none" strike="noStrike" kern="1200" cap="none" spc="0" baseline="0" dirty="0">
                        <a:solidFill>
                          <a:srgbClr val="000000"/>
                        </a:solidFill>
                        <a:uFillTx/>
                        <a:latin typeface="Roboto Condensed" pitchFamily="2"/>
                        <a:ea typeface="Roboto Condensed" pitchFamily="2"/>
                        <a:cs typeface="Roboto Condensed" pitchFamily="2"/>
                      </a:rPr>
                      <a:t>Vision System</a:t>
                    </a:r>
                    <a:endParaRPr lang="en-US" sz="7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5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100" b="1" i="0" u="none" strike="noStrike" kern="1200" cap="none" spc="0" baseline="0" dirty="0">
                      <a:solidFill>
                        <a:srgbClr val="000000"/>
                      </a:solidFill>
                      <a:uFillTx/>
                      <a:latin typeface="游ゴシック"/>
                      <a:ea typeface="游ゴシック"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100" b="1" i="0" u="none" strike="noStrike" kern="1200" cap="none" spc="0" baseline="0" dirty="0">
                        <a:solidFill>
                          <a:srgbClr val="000000"/>
                        </a:solidFill>
                        <a:uFillTx/>
                        <a:latin typeface="游ゴシック"/>
                        <a:ea typeface="游ゴシック" pitchFamily="34"/>
                      </a:rPr>
                    </a:br>
                    <a:endParaRPr lang="en-US" sz="800" b="0" i="0" u="none" strike="noStrike" kern="1200" cap="none" spc="0" baseline="0" dirty="0">
                      <a:solidFill>
                        <a:srgbClr val="000000"/>
                      </a:solidFill>
                      <a:uFillTx/>
                      <a:latin typeface="游ゴシック"/>
                      <a:ea typeface="游ゴシック"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700" b="0" i="0" u="none" strike="noStrike" kern="1200" cap="none" spc="0" baseline="0" dirty="0">
                      <a:solidFill>
                        <a:srgbClr val="000000"/>
                      </a:solidFill>
                      <a:uFillTx/>
                      <a:latin typeface="游ゴシック"/>
                      <a:ea typeface="游ゴシック" pitchFamily="34"/>
                    </a:endParaRPr>
                  </a:p>
                </p:txBody>
              </p:sp>
              <p:pic>
                <p:nvPicPr>
                  <p:cNvPr id="236" name="Picture 22" descr="取扱を終了した商品です］OpenMV Cam H7 R2 SEN-18982 67-0427-62 【AXEL】 アズワン">
                    <a:extLst>
                      <a:ext uri="{FF2B5EF4-FFF2-40B4-BE49-F238E27FC236}">
                        <a16:creationId xmlns:a16="http://schemas.microsoft.com/office/drawing/2014/main" id="{E0FC2EC0-DF64-BBBA-D156-8BEA93872BCB}"/>
                      </a:ext>
                    </a:extLst>
                  </p:cNvPr>
                  <p:cNvPicPr>
                    <a:picLocks noChangeAspect="1"/>
                  </p:cNvPicPr>
                  <p:nvPr/>
                </p:nvPicPr>
                <p:blipFill>
                  <a:blip r:embed="rId47"/>
                  <a:srcRect l="17592" r="15406"/>
                  <a:stretch>
                    <a:fillRect/>
                  </a:stretch>
                </p:blipFill>
                <p:spPr>
                  <a:xfrm>
                    <a:off x="4553453" y="3140475"/>
                    <a:ext cx="429063" cy="533643"/>
                  </a:xfrm>
                  <a:prstGeom prst="rect">
                    <a:avLst/>
                  </a:prstGeom>
                  <a:noFill/>
                  <a:ln cap="flat">
                    <a:noFill/>
                  </a:ln>
                </p:spPr>
              </p:pic>
            </p:grpSp>
            <p:sp>
              <p:nvSpPr>
                <p:cNvPr id="234" name="テキスト ボックス 2105">
                  <a:extLst>
                    <a:ext uri="{FF2B5EF4-FFF2-40B4-BE49-F238E27FC236}">
                      <a16:creationId xmlns:a16="http://schemas.microsoft.com/office/drawing/2014/main" id="{1EBA7BC4-75B9-FE59-B633-4656CEF7130C}"/>
                    </a:ext>
                  </a:extLst>
                </p:cNvPr>
                <p:cNvSpPr txBox="1"/>
                <p:nvPr/>
              </p:nvSpPr>
              <p:spPr>
                <a:xfrm>
                  <a:off x="5057900" y="3638902"/>
                  <a:ext cx="1062148" cy="33855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itchFamily="2"/>
                      <a:ea typeface="Roboto Condensed" pitchFamily="2"/>
                      <a:cs typeface="Roboto Condensed" pitchFamily="2"/>
                    </a:rPr>
                    <a:t>Omnidirectional</a:t>
                  </a:r>
                  <a:br>
                    <a:rPr lang="en-US" sz="800" b="1" i="0" u="none" strike="noStrike" kern="1200" cap="none" spc="0" baseline="0" dirty="0">
                      <a:solidFill>
                        <a:srgbClr val="000000"/>
                      </a:solidFill>
                      <a:uFillTx/>
                      <a:latin typeface="Roboto Condensed" pitchFamily="2"/>
                      <a:ea typeface="Roboto Condensed" pitchFamily="2"/>
                      <a:cs typeface="Roboto Condensed" pitchFamily="2"/>
                    </a:rPr>
                  </a:br>
                  <a:r>
                    <a:rPr lang="en-US" sz="800" b="1" i="0" u="none" strike="noStrike" kern="1200" cap="none" spc="0" baseline="0" dirty="0">
                      <a:solidFill>
                        <a:srgbClr val="000000"/>
                      </a:solidFill>
                      <a:uFillTx/>
                      <a:latin typeface="Roboto Condensed" pitchFamily="2"/>
                      <a:ea typeface="Roboto Condensed" pitchFamily="2"/>
                      <a:cs typeface="Roboto Condensed" pitchFamily="2"/>
                    </a:rPr>
                    <a:t>Mirror</a:t>
                  </a:r>
                  <a:endParaRPr lang="en-US" sz="700" b="1" i="0" u="none" strike="noStrike" kern="1200" cap="none" spc="0" baseline="0" dirty="0">
                    <a:solidFill>
                      <a:srgbClr val="000000"/>
                    </a:solidFill>
                    <a:uFillTx/>
                    <a:latin typeface="Roboto Condensed" pitchFamily="2"/>
                    <a:ea typeface="Roboto Condensed" pitchFamily="2"/>
                    <a:cs typeface="Roboto Condensed" pitchFamily="2"/>
                  </a:endParaRPr>
                </a:p>
              </p:txBody>
            </p:sp>
          </p:grpSp>
          <p:sp>
            <p:nvSpPr>
              <p:cNvPr id="231" name="テキスト ボックス 2100">
                <a:extLst>
                  <a:ext uri="{FF2B5EF4-FFF2-40B4-BE49-F238E27FC236}">
                    <a16:creationId xmlns:a16="http://schemas.microsoft.com/office/drawing/2014/main" id="{6AB06391-1C33-95EF-BBD7-A3A2C77F0632}"/>
                  </a:ext>
                </a:extLst>
              </p:cNvPr>
              <p:cNvSpPr txBox="1"/>
              <p:nvPr/>
            </p:nvSpPr>
            <p:spPr>
              <a:xfrm>
                <a:off x="4359927" y="3629890"/>
                <a:ext cx="789537" cy="430887"/>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Camera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700" kern="1200" dirty="0">
                    <a:latin typeface="Roboto Condensed" panose="02000000000000000000" pitchFamily="2" charset="0"/>
                    <a:ea typeface="Roboto Condensed" panose="02000000000000000000" pitchFamily="2" charset="0"/>
                    <a:cs typeface="Roboto Condensed" panose="02000000000000000000" pitchFamily="2" charset="0"/>
                  </a:rPr>
                  <a:t>:</a:t>
                </a:r>
                <a:r>
                  <a:rPr lang="en-US" sz="700"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rPr>
                  <a:t>OpenMV H7</a:t>
                </a:r>
              </a:p>
              <a:p>
                <a:pPr algn="ctr">
                  <a:defRPr sz="1800" b="0" i="0" u="none" strike="noStrike" kern="0" cap="none" spc="0" baseline="0">
                    <a:solidFill>
                      <a:srgbClr val="000000"/>
                    </a:solidFill>
                    <a:uFillTx/>
                  </a:defRPr>
                </a:pP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Unit</a:t>
                </a:r>
                <a:r>
                  <a:rPr kumimoji="1" lang="ja-JP" altLang="en-US" sz="700" dirty="0">
                    <a:latin typeface="Roboto Condensed" panose="02000000000000000000" pitchFamily="2" charset="0"/>
                    <a:ea typeface="游ゴシック" panose="020B0400000000000000" pitchFamily="50" charset="-128"/>
                    <a:cs typeface="Roboto Condensed" panose="02000000000000000000" pitchFamily="2" charset="0"/>
                  </a:rPr>
                  <a:t> </a:t>
                </a:r>
                <a:r>
                  <a:rPr kumimoji="1" lang="en-US" altLang="ja-JP" sz="700" dirty="0">
                    <a:latin typeface="Roboto Condensed" panose="02000000000000000000" pitchFamily="2" charset="0"/>
                    <a:ea typeface="Roboto Condensed" panose="02000000000000000000" pitchFamily="2" charset="0"/>
                    <a:cs typeface="Roboto Condensed" panose="02000000000000000000" pitchFamily="2" charset="0"/>
                  </a:rPr>
                  <a:t>price:$80</a:t>
                </a:r>
              </a:p>
            </p:txBody>
          </p:sp>
        </p:grpSp>
        <p:pic>
          <p:nvPicPr>
            <p:cNvPr id="229" name="図 86">
              <a:extLst>
                <a:ext uri="{FF2B5EF4-FFF2-40B4-BE49-F238E27FC236}">
                  <a16:creationId xmlns:a16="http://schemas.microsoft.com/office/drawing/2014/main" id="{050BB8F3-FE99-E808-FFA6-A6C0DD9C1CC7}"/>
                </a:ext>
              </a:extLst>
            </p:cNvPr>
            <p:cNvPicPr>
              <a:picLocks noChangeAspect="1"/>
            </p:cNvPicPr>
            <p:nvPr/>
          </p:nvPicPr>
          <p:blipFill>
            <a:blip r:embed="rId48"/>
            <a:stretch>
              <a:fillRect/>
            </a:stretch>
          </p:blipFill>
          <p:spPr>
            <a:xfrm>
              <a:off x="5363314" y="3155227"/>
              <a:ext cx="509293" cy="507097"/>
            </a:xfrm>
            <a:prstGeom prst="rect">
              <a:avLst/>
            </a:prstGeom>
            <a:noFill/>
            <a:ln cap="flat">
              <a:noFill/>
            </a:ln>
          </p:spPr>
        </p:pic>
      </p:grpSp>
      <p:sp>
        <p:nvSpPr>
          <p:cNvPr id="237" name="テキスト ボックス 197">
            <a:extLst>
              <a:ext uri="{FF2B5EF4-FFF2-40B4-BE49-F238E27FC236}">
                <a16:creationId xmlns:a16="http://schemas.microsoft.com/office/drawing/2014/main" id="{587A9291-FF5E-FF6C-9E97-EE03AA2B100F}"/>
              </a:ext>
            </a:extLst>
          </p:cNvPr>
          <p:cNvSpPr txBox="1"/>
          <p:nvPr/>
        </p:nvSpPr>
        <p:spPr>
          <a:xfrm>
            <a:off x="3874516" y="18563832"/>
            <a:ext cx="519132"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0" name="テキスト ボックス 87">
            <a:extLst>
              <a:ext uri="{FF2B5EF4-FFF2-40B4-BE49-F238E27FC236}">
                <a16:creationId xmlns:a16="http://schemas.microsoft.com/office/drawing/2014/main" id="{8F203C16-56E0-A18D-319E-F204B2FE5F8B}"/>
              </a:ext>
            </a:extLst>
          </p:cNvPr>
          <p:cNvSpPr txBox="1"/>
          <p:nvPr/>
        </p:nvSpPr>
        <p:spPr>
          <a:xfrm rot="19223811">
            <a:off x="1519749" y="18616789"/>
            <a:ext cx="424912" cy="215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i="0" u="none" strike="noStrike" kern="1200" cap="none" spc="0" baseline="0" dirty="0">
                <a:solidFill>
                  <a:srgbClr val="FFFFFF"/>
                </a:solidFill>
                <a:uFillTx/>
                <a:latin typeface="Roboto Condensed" pitchFamily="2"/>
                <a:ea typeface="Roboto Condensed" pitchFamily="2"/>
                <a:cs typeface="Roboto Condensed" pitchFamily="2"/>
              </a:rPr>
              <a:t>UART</a:t>
            </a:r>
          </a:p>
        </p:txBody>
      </p:sp>
      <p:sp>
        <p:nvSpPr>
          <p:cNvPr id="241" name="Google Shape;276;p13">
            <a:extLst>
              <a:ext uri="{FF2B5EF4-FFF2-40B4-BE49-F238E27FC236}">
                <a16:creationId xmlns:a16="http://schemas.microsoft.com/office/drawing/2014/main" id="{6870B460-206A-7C9C-4D9B-AEF087E914D3}"/>
              </a:ext>
            </a:extLst>
          </p:cNvPr>
          <p:cNvSpPr txBox="1"/>
          <p:nvPr/>
        </p:nvSpPr>
        <p:spPr>
          <a:xfrm>
            <a:off x="18632111" y="5380246"/>
            <a:ext cx="6132725" cy="10964465"/>
          </a:xfrm>
          <a:prstGeom prst="rect">
            <a:avLst/>
          </a:prstGeom>
          <a:noFill/>
          <a:ln cap="flat">
            <a:noFill/>
          </a:ln>
        </p:spPr>
        <p:txBody>
          <a:bodyPr vert="horz" wrap="square" lIns="182852" tIns="91403" rIns="182852" bIns="91403"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motors we used on the robot last season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were 6-volt motors, which limited its speed and performance.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altLang="ja-JP"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decided to look for faster and more efficient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While keeping costs as low as possible, we chose 12-volt motors.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As a result, we selected the following motor options.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DC geared motor 12V 1:19</a:t>
            </a:r>
            <a:r>
              <a:rPr lang="ja-JP"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DIGILENT IG22 1/19</a:t>
            </a:r>
            <a:r>
              <a:rPr lang="ja-JP"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ja-JP"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about 19 dollars </a:t>
            </a:r>
            <a:r>
              <a:rPr lang="ja-JP"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June 2024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motor had the performance we were looking for 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we thought it was a good choice. However, while this motor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increased the speed, it caused more out of bounds.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So, even if the robot is fast, it's meaningless if it goes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past, the motor speed was reduced to prevent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but there was a problem with the motor continuing to accelerate as it was. To solve this problem, we decided to use the BNO055 to measure the robot‘s speed. This allows us to reduce its speed near the boundary lines to prevent out-of-bounds, while allowing it to reach maximum speed at the center of the court.</a:t>
            </a:r>
            <a:endPar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Experimental environment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the Verification 1 and Verification 2 experiments, we ran the robot from one end of the court to the other and used a recording timer to measure the distance traveled every 0.1 second. Based on these measurements, we calculated the average speed for each 0.1-second interval and created a graph showing how the speed changed over time. </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Photos 1 and 2</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alt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dirty="0">
                <a:latin typeface="游ゴシック" panose="020B0400000000000000" pitchFamily="50" charset="-128"/>
                <a:ea typeface="游ゴシック" panose="020B0400000000000000" pitchFamily="50" charset="-128"/>
              </a:rPr>
              <a:t>D</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etermine the set speed. If the measured speed is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below the set speed, increase the motor power.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Conversely, if the speed exceeds the set speed,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decrease the motor power. This method is called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speed control</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Figure 1</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We conducted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the following verification to evaluate whether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rPr>
              <a:t>this method is effective in preventing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a:t>
            </a:r>
            <a:r>
              <a:rPr lang="en-US" sz="105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1: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dirty="0">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Exploring the difference between speed control and no control.</a:t>
            </a:r>
            <a:r>
              <a:rPr lang="ja-JP"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To verify that the speed control was functioning correctly, we conducted experiments both with and without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5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Next, we compared the relationship between velocity (v: cm/s) and time (t: seconds) using graphs.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Result</a:t>
            </a:r>
            <a:r>
              <a:rPr lang="ja-JP"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rPr>
              <a:t>：</a:t>
            </a:r>
            <a:endParaRPr lang="en-US" altLang="ja-JP" sz="9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that the speed is constant at 80 cm/s with speed control compared to without.</a:t>
            </a:r>
            <a:endParaRPr lang="en-US" sz="8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Aharoni" pitchFamily="2"/>
            </a:endParaRPr>
          </a:p>
        </p:txBody>
      </p:sp>
      <p:sp>
        <p:nvSpPr>
          <p:cNvPr id="2055" name="Google Shape;265;p13">
            <a:extLst>
              <a:ext uri="{FF2B5EF4-FFF2-40B4-BE49-F238E27FC236}">
                <a16:creationId xmlns:a16="http://schemas.microsoft.com/office/drawing/2014/main" id="{4B10050B-7623-AE5F-B4B7-2C60909EB1E1}"/>
              </a:ext>
            </a:extLst>
          </p:cNvPr>
          <p:cNvSpPr txBox="1"/>
          <p:nvPr/>
        </p:nvSpPr>
        <p:spPr>
          <a:xfrm>
            <a:off x="24509792" y="5263852"/>
            <a:ext cx="5918199" cy="9510239"/>
          </a:xfrm>
          <a:prstGeom prst="rect">
            <a:avLst/>
          </a:prstGeom>
          <a:noFill/>
          <a:ln cap="flat">
            <a:noFill/>
          </a:ln>
        </p:spPr>
        <p:txBody>
          <a:bodyPr vert="horz" wrap="square" lIns="182852" tIns="182852" rIns="182852" bIns="182852" anchor="t" anchorCtr="0" compatLnSpc="1">
            <a:spAutoFit/>
          </a:bodyPr>
          <a:lstStyle/>
          <a:p>
            <a:pPr lvl="0">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2: </a:t>
            </a:r>
            <a:r>
              <a:rPr lang="en-US" altLang="ja-JP" sz="1000" dirty="0"/>
              <a:t>Effect of Speed Control on Deceleration Behavior</a:t>
            </a: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graph compares the relationship between velocity (v: cm/s) and time (t: seconds) in two cases.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In the first case, the robot was accelerated to a set speed using speed control, and then decelerated by reducing that set speed. In the second case, the robot was operated without speed control at a fixed PWM value for a certain time, </a:t>
            </a:r>
            <a:r>
              <a:rPr lang="en-US" altLang="ja-JP"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and</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then decelerated by reducing the PWM value.</a:t>
            </a:r>
          </a:p>
          <a:p>
            <a:pPr lvl="0">
              <a:defRPr sz="1800" b="0" i="0" u="none" strike="noStrike" kern="0" cap="none" spc="0" baseline="0">
                <a:solidFill>
                  <a:srgbClr val="000000"/>
                </a:solidFill>
                <a:uFillTx/>
              </a:defRPr>
            </a:pPr>
            <a:r>
              <a:rPr lang="en-US" altLang="ja-JP" sz="1000" b="1" dirty="0">
                <a:latin typeface="游ゴシック" panose="020B0400000000000000" pitchFamily="50" charset="-128"/>
                <a:ea typeface="游ゴシック" panose="020B0400000000000000" pitchFamily="50" charset="-128"/>
                <a:cs typeface="Meiryo"/>
              </a:rPr>
              <a:t>Result</a:t>
            </a:r>
            <a:r>
              <a:rPr lang="ja-JP" altLang="ja-JP" sz="1000" b="1" dirty="0">
                <a:latin typeface="游ゴシック" panose="020B0400000000000000" pitchFamily="50" charset="-128"/>
                <a:ea typeface="游ゴシック" panose="020B0400000000000000" pitchFamily="50" charset="-128"/>
                <a:cs typeface="Meiryo"/>
              </a:rPr>
              <a:t>：</a:t>
            </a:r>
            <a:endParaRPr lang="en-US" altLang="ja-JP" sz="1000" b="1" dirty="0">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graph shows a case where the final speeds after deceleration are approximately equal with and without speed control. In this example, the time required to decelerate to the set speed is shorter with speed control than without it, even though the initial speed was higher with speed control.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This indicates that speed control is more effective for deceleration.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Graph 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Verification 3: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Find the maximum value of the speed that is not out of bounds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goal was to find the maximum speed at which the robot could stop without going out of bounds and hitting a wall when stepping on the line. We created a program to brake when stepping on the line, varied the set speed, and recorded the maximum speed that did not go out of bounds.</a:t>
            </a:r>
            <a:endPar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cs typeface="Meiry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1"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results show that a set speed of 600 is the maximum optimal speed at which the robot can stop without going out of bounds. Therefore, this speed was set as the maximum speed when near the line. In other areas , we decided to use speed control with no upper speed limit.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(See Table 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For position estimation, a camera is used to estimate the position of the robot based on the direction of the center of the court.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dirty="0">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Conclusion</a:t>
            </a:r>
            <a:r>
              <a:rPr lang="ja-JP"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a:t>
            </a:r>
            <a:endPar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1, it was observed that without speed control, the robot’s speed continues to increase, whereas with speed control,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speed eventually stabilizes.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From Verification 2, it was shown that </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the motor with speed control decelerates more quickly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than the one without </a:t>
            </a:r>
            <a:r>
              <a:rPr lang="en-US" sz="1000" b="0" i="0" u="none" strike="noStrike" kern="0" cap="none" spc="0" baseline="0" dirty="0" err="1">
                <a:solidFill>
                  <a:srgbClr val="000000"/>
                </a:solidFill>
                <a:uFillTx/>
                <a:latin typeface="游ゴシック" panose="020B0400000000000000" pitchFamily="50" charset="-128"/>
                <a:ea typeface="游ゴシック" panose="020B0400000000000000" pitchFamily="50" charset="-128"/>
              </a:rPr>
              <a:t>it.From</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Verification 3</a:t>
            </a:r>
            <a:r>
              <a:rPr lang="en-US" sz="10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 the maximum speed at which the robot can stop without going out of bounds was identified. </a:t>
            </a:r>
            <a:r>
              <a:rPr lang="en-US" sz="1000" b="0" i="0" u="none" strike="noStrike" kern="0" cap="none" spc="0" baseline="0" dirty="0">
                <a:solidFill>
                  <a:srgbClr val="000000"/>
                </a:solidFill>
                <a:uFillTx/>
                <a:latin typeface="游ゴシック" panose="020B0400000000000000" pitchFamily="50" charset="-128"/>
                <a:ea typeface="游ゴシック" panose="020B0400000000000000" pitchFamily="50" charset="-128"/>
              </a:rPr>
              <a:t>Previously, this speed had been manually adjusted through trial and error.</a:t>
            </a:r>
          </a:p>
        </p:txBody>
      </p:sp>
      <p:sp>
        <p:nvSpPr>
          <p:cNvPr id="2058" name="テキスト ボックス 45">
            <a:extLst>
              <a:ext uri="{FF2B5EF4-FFF2-40B4-BE49-F238E27FC236}">
                <a16:creationId xmlns:a16="http://schemas.microsoft.com/office/drawing/2014/main" id="{949B5A46-D3C0-BC7F-A167-6911E67DDC70}"/>
              </a:ext>
            </a:extLst>
          </p:cNvPr>
          <p:cNvSpPr txBox="1"/>
          <p:nvPr/>
        </p:nvSpPr>
        <p:spPr>
          <a:xfrm>
            <a:off x="24634043" y="10898432"/>
            <a:ext cx="5400854"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Comparison of Speeds Without Going Out of Bounds</a:t>
            </a:r>
            <a:endParaRPr lang="en-US" sz="1400" b="1" i="0" u="none" strike="noStrike" kern="0" cap="none" spc="0" baseline="0" dirty="0">
              <a:solidFill>
                <a:srgbClr val="000000"/>
              </a:solidFill>
              <a:uFillTx/>
              <a:latin typeface="游ゴシック" pitchFamily="50"/>
              <a:ea typeface="游ゴシック" pitchFamily="50"/>
              <a:cs typeface="Arial"/>
            </a:endParaRPr>
          </a:p>
        </p:txBody>
      </p:sp>
      <p:sp>
        <p:nvSpPr>
          <p:cNvPr id="2060" name="テキスト ボックス 49">
            <a:extLst>
              <a:ext uri="{FF2B5EF4-FFF2-40B4-BE49-F238E27FC236}">
                <a16:creationId xmlns:a16="http://schemas.microsoft.com/office/drawing/2014/main" id="{3DAD20C1-E7DD-B5C3-8440-991306BF44BF}"/>
              </a:ext>
            </a:extLst>
          </p:cNvPr>
          <p:cNvSpPr txBox="1"/>
          <p:nvPr/>
        </p:nvSpPr>
        <p:spPr>
          <a:xfrm>
            <a:off x="18883516" y="10414825"/>
            <a:ext cx="2321855"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１</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1" name="テキスト ボックス 50">
            <a:extLst>
              <a:ext uri="{FF2B5EF4-FFF2-40B4-BE49-F238E27FC236}">
                <a16:creationId xmlns:a16="http://schemas.microsoft.com/office/drawing/2014/main" id="{DE61DD79-084E-EDE3-5242-BA3D8ADAF69E}"/>
              </a:ext>
            </a:extLst>
          </p:cNvPr>
          <p:cNvSpPr txBox="1"/>
          <p:nvPr/>
        </p:nvSpPr>
        <p:spPr>
          <a:xfrm>
            <a:off x="21770728" y="10434795"/>
            <a:ext cx="2615637"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Photo</a:t>
            </a:r>
            <a:r>
              <a:rPr lang="ja-JP" sz="900" b="0" i="0" u="none" strike="noStrike" kern="0" cap="none" spc="0" baseline="0" dirty="0">
                <a:solidFill>
                  <a:srgbClr val="000000"/>
                </a:solidFill>
                <a:uFillTx/>
                <a:latin typeface="游ゴシック" pitchFamily="50"/>
                <a:ea typeface="游ゴシック" pitchFamily="50"/>
                <a:cs typeface="Arial"/>
              </a:rPr>
              <a:t>２</a:t>
            </a:r>
            <a:r>
              <a:rPr kumimoji="1" lang="en-US" altLang="ja-JP" sz="900" dirty="0">
                <a:latin typeface="游ゴシック" panose="020B0400000000000000" pitchFamily="50" charset="-128"/>
                <a:ea typeface="游ゴシック" panose="020B0400000000000000" pitchFamily="50" charset="-128"/>
              </a:rPr>
              <a:t> The experiment scene</a:t>
            </a:r>
            <a:endParaRPr lang="ja-JP" sz="900" b="0" i="0" u="none" strike="noStrike" kern="0" cap="none" spc="0" baseline="0" dirty="0">
              <a:solidFill>
                <a:srgbClr val="000000"/>
              </a:solidFill>
              <a:uFillTx/>
              <a:latin typeface="游ゴシック" pitchFamily="50"/>
              <a:ea typeface="游ゴシック" pitchFamily="50"/>
              <a:cs typeface="Arial"/>
            </a:endParaRPr>
          </a:p>
        </p:txBody>
      </p:sp>
      <p:sp>
        <p:nvSpPr>
          <p:cNvPr id="2067" name="テキスト ボックス 54">
            <a:extLst>
              <a:ext uri="{FF2B5EF4-FFF2-40B4-BE49-F238E27FC236}">
                <a16:creationId xmlns:a16="http://schemas.microsoft.com/office/drawing/2014/main" id="{CE87C8EB-F40F-0E18-725E-1EF02D26D50A}"/>
              </a:ext>
            </a:extLst>
          </p:cNvPr>
          <p:cNvSpPr txBox="1"/>
          <p:nvPr/>
        </p:nvSpPr>
        <p:spPr>
          <a:xfrm>
            <a:off x="18674548" y="4993212"/>
            <a:ext cx="5209665"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dirty="0">
                <a:solidFill>
                  <a:srgbClr val="1351B8"/>
                </a:solidFill>
                <a:uFillTx/>
                <a:latin typeface="Roboto Condensed" pitchFamily="2"/>
                <a:ea typeface="Roboto Condensed" pitchFamily="2"/>
                <a:cs typeface="Roboto Condensed" pitchFamily="2"/>
              </a:rPr>
              <a:t>S</a:t>
            </a:r>
            <a:r>
              <a:rPr lang="en-US" sz="2000" b="1" i="0" u="none" strike="noStrike" kern="0" cap="none" spc="0" baseline="0" dirty="0">
                <a:solidFill>
                  <a:srgbClr val="000000"/>
                </a:solidFill>
                <a:uFillTx/>
                <a:latin typeface="Roboto Condensed" pitchFamily="2"/>
                <a:ea typeface="Roboto Condensed" pitchFamily="2"/>
                <a:cs typeface="Roboto Condensed" pitchFamily="2"/>
              </a:rPr>
              <a:t>peed control that leads to improved line control</a:t>
            </a:r>
            <a:endParaRPr lang="en-US" sz="1800" b="1" i="0" u="none" strike="noStrike" kern="0" cap="none" spc="0" baseline="0" dirty="0">
              <a:solidFill>
                <a:srgbClr val="000000"/>
              </a:solidFill>
              <a:uFillTx/>
              <a:latin typeface="Roboto Condensed" pitchFamily="2"/>
              <a:ea typeface="Roboto Condensed" pitchFamily="2"/>
              <a:cs typeface="Roboto Condensed" pitchFamily="2"/>
            </a:endParaRPr>
          </a:p>
        </p:txBody>
      </p:sp>
      <p:pic>
        <p:nvPicPr>
          <p:cNvPr id="2085" name="図 68">
            <a:extLst>
              <a:ext uri="{FF2B5EF4-FFF2-40B4-BE49-F238E27FC236}">
                <a16:creationId xmlns:a16="http://schemas.microsoft.com/office/drawing/2014/main" id="{1D7F8DF1-B32C-EDAB-8807-EFEE4052EC91}"/>
              </a:ext>
            </a:extLst>
          </p:cNvPr>
          <p:cNvPicPr>
            <a:picLocks noChangeAspect="1"/>
          </p:cNvPicPr>
          <p:nvPr/>
        </p:nvPicPr>
        <p:blipFill>
          <a:blip r:embed="rId49"/>
          <a:stretch>
            <a:fillRect/>
          </a:stretch>
        </p:blipFill>
        <p:spPr>
          <a:xfrm>
            <a:off x="18970933" y="8678590"/>
            <a:ext cx="2683315" cy="1777264"/>
          </a:xfrm>
          <a:prstGeom prst="rect">
            <a:avLst/>
          </a:prstGeom>
          <a:noFill/>
          <a:ln cap="flat">
            <a:noFill/>
          </a:ln>
        </p:spPr>
      </p:pic>
      <p:pic>
        <p:nvPicPr>
          <p:cNvPr id="2086" name="図 69">
            <a:extLst>
              <a:ext uri="{FF2B5EF4-FFF2-40B4-BE49-F238E27FC236}">
                <a16:creationId xmlns:a16="http://schemas.microsoft.com/office/drawing/2014/main" id="{EAF01E4E-C757-73E9-03A5-916B10826F8A}"/>
              </a:ext>
            </a:extLst>
          </p:cNvPr>
          <p:cNvPicPr>
            <a:picLocks noChangeAspect="1"/>
          </p:cNvPicPr>
          <p:nvPr/>
        </p:nvPicPr>
        <p:blipFill>
          <a:blip r:embed="rId50"/>
          <a:stretch>
            <a:fillRect/>
          </a:stretch>
        </p:blipFill>
        <p:spPr>
          <a:xfrm>
            <a:off x="21863994" y="8679066"/>
            <a:ext cx="2693785" cy="1784195"/>
          </a:xfrm>
          <a:prstGeom prst="rect">
            <a:avLst/>
          </a:prstGeom>
          <a:noFill/>
          <a:ln cap="flat">
            <a:noFill/>
          </a:ln>
        </p:spPr>
      </p:pic>
      <p:sp>
        <p:nvSpPr>
          <p:cNvPr id="2090" name="テキスト ボックス 71">
            <a:extLst>
              <a:ext uri="{FF2B5EF4-FFF2-40B4-BE49-F238E27FC236}">
                <a16:creationId xmlns:a16="http://schemas.microsoft.com/office/drawing/2014/main" id="{7A7CBA4F-009E-597F-FBA3-58AEC6A341C9}"/>
              </a:ext>
            </a:extLst>
          </p:cNvPr>
          <p:cNvSpPr txBox="1"/>
          <p:nvPr/>
        </p:nvSpPr>
        <p:spPr>
          <a:xfrm>
            <a:off x="29802943" y="11006154"/>
            <a:ext cx="575457" cy="2308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F</a:t>
            </a:r>
            <a:r>
              <a:rPr lang="en-US" altLang="ja-JP" sz="900" b="0" i="0" u="none" strike="noStrike" kern="0" cap="none" spc="0" baseline="0" dirty="0">
                <a:solidFill>
                  <a:srgbClr val="000000"/>
                </a:solidFill>
                <a:uFillTx/>
                <a:latin typeface="游ゴシック" pitchFamily="50"/>
                <a:ea typeface="游ゴシック" pitchFamily="50"/>
                <a:cs typeface="Arial"/>
              </a:rPr>
              <a:t>ig</a:t>
            </a:r>
            <a:r>
              <a:rPr lang="en-US" altLang="ja-JP" sz="900" dirty="0">
                <a:latin typeface="游ゴシック" pitchFamily="50"/>
                <a:ea typeface="游ゴシック" pitchFamily="50"/>
              </a:rPr>
              <a:t>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111" name="正方形/長方形 2110">
            <a:extLst>
              <a:ext uri="{FF2B5EF4-FFF2-40B4-BE49-F238E27FC236}">
                <a16:creationId xmlns:a16="http://schemas.microsoft.com/office/drawing/2014/main" id="{944BA7FB-9A8C-2099-EA33-FF0B64177C19}"/>
              </a:ext>
            </a:extLst>
          </p:cNvPr>
          <p:cNvSpPr/>
          <p:nvPr/>
        </p:nvSpPr>
        <p:spPr>
          <a:xfrm>
            <a:off x="18772331" y="4506189"/>
            <a:ext cx="11485822"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altLang="ja-JP" sz="3200" b="1" dirty="0">
                <a:solidFill>
                  <a:srgbClr val="FFFFFF"/>
                </a:solidFill>
                <a:latin typeface="Roboto Condensed" pitchFamily="2"/>
                <a:ea typeface="Roboto Condensed" pitchFamily="2"/>
                <a:cs typeface="Roboto Condensed" pitchFamily="2"/>
              </a:rPr>
              <a:t>Data / Results / Discussion</a:t>
            </a:r>
            <a:endParaRPr lang="en-US" altLang="ja-JP" sz="3200" b="1" dirty="0">
              <a:solidFill>
                <a:srgbClr val="FFFFFF"/>
              </a:solidFill>
              <a:latin typeface="Roboto Condensed" pitchFamily="2"/>
              <a:ea typeface="ＭＳ Ｐゴシック" pitchFamily="34"/>
              <a:cs typeface="Roboto Condensed" pitchFamily="2"/>
            </a:endParaRPr>
          </a:p>
        </p:txBody>
      </p:sp>
      <p:pic>
        <p:nvPicPr>
          <p:cNvPr id="256" name="図 255" descr="ダイアグラム, ベン図表&#10;&#10;AI 生成コンテンツは誤りを含む可能性があります。">
            <a:extLst>
              <a:ext uri="{FF2B5EF4-FFF2-40B4-BE49-F238E27FC236}">
                <a16:creationId xmlns:a16="http://schemas.microsoft.com/office/drawing/2014/main" id="{831AFAC0-0BEF-469B-889B-6EA2386FAF95}"/>
              </a:ext>
            </a:extLst>
          </p:cNvPr>
          <p:cNvPicPr>
            <a:picLocks noChangeAspect="1"/>
          </p:cNvPicPr>
          <p:nvPr/>
        </p:nvPicPr>
        <p:blipFill>
          <a:blip r:embed="rId51"/>
          <a:stretch>
            <a:fillRect/>
          </a:stretch>
        </p:blipFill>
        <p:spPr>
          <a:xfrm>
            <a:off x="22690573" y="5492146"/>
            <a:ext cx="1929398" cy="1735968"/>
          </a:xfrm>
          <a:prstGeom prst="rect">
            <a:avLst/>
          </a:prstGeom>
        </p:spPr>
      </p:pic>
      <p:pic>
        <p:nvPicPr>
          <p:cNvPr id="286" name="図 285"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6D29B3A-968F-2756-A5A1-1CE98FB2E45A}"/>
              </a:ext>
            </a:extLst>
          </p:cNvPr>
          <p:cNvPicPr>
            <a:picLocks noChangeAspect="1"/>
          </p:cNvPicPr>
          <p:nvPr/>
        </p:nvPicPr>
        <p:blipFill>
          <a:blip r:embed="rId52"/>
          <a:srcRect r="2258"/>
          <a:stretch>
            <a:fillRect/>
          </a:stretch>
        </p:blipFill>
        <p:spPr>
          <a:xfrm>
            <a:off x="24708013" y="11197174"/>
            <a:ext cx="5550140" cy="913230"/>
          </a:xfrm>
          <a:prstGeom prst="rect">
            <a:avLst/>
          </a:prstGeom>
        </p:spPr>
      </p:pic>
      <p:grpSp>
        <p:nvGrpSpPr>
          <p:cNvPr id="292" name="グループ化 291">
            <a:extLst>
              <a:ext uri="{FF2B5EF4-FFF2-40B4-BE49-F238E27FC236}">
                <a16:creationId xmlns:a16="http://schemas.microsoft.com/office/drawing/2014/main" id="{28AB18E9-22AC-D873-D5CC-71FBE7E2042B}"/>
              </a:ext>
            </a:extLst>
          </p:cNvPr>
          <p:cNvGrpSpPr/>
          <p:nvPr/>
        </p:nvGrpSpPr>
        <p:grpSpPr>
          <a:xfrm>
            <a:off x="24574859" y="14319199"/>
            <a:ext cx="5616666" cy="1699879"/>
            <a:chOff x="24803549" y="14202064"/>
            <a:chExt cx="5514360" cy="1649739"/>
          </a:xfrm>
        </p:grpSpPr>
        <p:grpSp>
          <p:nvGrpSpPr>
            <p:cNvPr id="289" name="グループ化 288">
              <a:extLst>
                <a:ext uri="{FF2B5EF4-FFF2-40B4-BE49-F238E27FC236}">
                  <a16:creationId xmlns:a16="http://schemas.microsoft.com/office/drawing/2014/main" id="{9B199B0B-0448-06D0-D6D5-FC43D8F6DB28}"/>
                </a:ext>
              </a:extLst>
            </p:cNvPr>
            <p:cNvGrpSpPr/>
            <p:nvPr/>
          </p:nvGrpSpPr>
          <p:grpSpPr>
            <a:xfrm>
              <a:off x="24803549" y="14538073"/>
              <a:ext cx="5514360" cy="1313730"/>
              <a:chOff x="24775113" y="14068969"/>
              <a:chExt cx="5514360" cy="1313730"/>
            </a:xfrm>
          </p:grpSpPr>
          <p:sp>
            <p:nvSpPr>
              <p:cNvPr id="2059" name="テキスト ボックス 46">
                <a:extLst>
                  <a:ext uri="{FF2B5EF4-FFF2-40B4-BE49-F238E27FC236}">
                    <a16:creationId xmlns:a16="http://schemas.microsoft.com/office/drawing/2014/main" id="{6864430D-3A1E-4A2A-166E-D29B7BAFB800}"/>
                  </a:ext>
                </a:extLst>
              </p:cNvPr>
              <p:cNvSpPr txBox="1"/>
              <p:nvPr/>
            </p:nvSpPr>
            <p:spPr>
              <a:xfrm>
                <a:off x="24787813" y="14115506"/>
                <a:ext cx="11108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ea typeface="游ゴシック" panose="020B0400000000000000" pitchFamily="50" charset="-128"/>
                  </a:rPr>
                  <a:t>Verification1</a:t>
                </a:r>
                <a:endParaRPr lang="en-US" sz="1200" b="1" i="0" u="none" strike="noStrike" kern="0" cap="none" spc="0" baseline="0" dirty="0">
                  <a:solidFill>
                    <a:srgbClr val="000000"/>
                  </a:solidFill>
                  <a:uFillTx/>
                  <a:latin typeface="游ゴシック" pitchFamily="50"/>
                  <a:ea typeface="游ゴシック" pitchFamily="50"/>
                </a:endParaRPr>
              </a:p>
            </p:txBody>
          </p:sp>
          <p:sp>
            <p:nvSpPr>
              <p:cNvPr id="2104" name="テキスト ボックス 1">
                <a:extLst>
                  <a:ext uri="{FF2B5EF4-FFF2-40B4-BE49-F238E27FC236}">
                    <a16:creationId xmlns:a16="http://schemas.microsoft.com/office/drawing/2014/main" id="{67956FC6-FD30-C4CD-83B5-000D5C790981}"/>
                  </a:ext>
                </a:extLst>
              </p:cNvPr>
              <p:cNvSpPr txBox="1"/>
              <p:nvPr/>
            </p:nvSpPr>
            <p:spPr>
              <a:xfrm>
                <a:off x="24781463" y="14566517"/>
                <a:ext cx="111715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Verification2</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sp>
            <p:nvSpPr>
              <p:cNvPr id="2109" name="テキスト ボックス 2">
                <a:extLst>
                  <a:ext uri="{FF2B5EF4-FFF2-40B4-BE49-F238E27FC236}">
                    <a16:creationId xmlns:a16="http://schemas.microsoft.com/office/drawing/2014/main" id="{543EE445-6B44-A466-BE67-108F87846263}"/>
                  </a:ext>
                </a:extLst>
              </p:cNvPr>
              <p:cNvSpPr txBox="1"/>
              <p:nvPr/>
            </p:nvSpPr>
            <p:spPr>
              <a:xfrm>
                <a:off x="24775113" y="15047472"/>
                <a:ext cx="1098101"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1" i="0" u="none" strike="noStrike" kern="0" cap="none" spc="0" baseline="0" dirty="0">
                    <a:solidFill>
                      <a:srgbClr val="000000"/>
                    </a:solidFill>
                    <a:uFillTx/>
                    <a:latin typeface="Arial"/>
                    <a:ea typeface="Arial"/>
                    <a:cs typeface="Arial"/>
                  </a:rPr>
                  <a:t>Verification3</a:t>
                </a:r>
                <a:endParaRPr lang="en-US" sz="1200" b="1" i="0" u="none" strike="noStrike" kern="0" cap="none" spc="0" baseline="0" dirty="0">
                  <a:solidFill>
                    <a:srgbClr val="000000"/>
                  </a:solidFill>
                  <a:uFillTx/>
                  <a:latin typeface="游ゴシック" pitchFamily="50"/>
                  <a:ea typeface="游ゴシック" pitchFamily="50"/>
                  <a:cs typeface="Arial"/>
                </a:endParaRPr>
              </a:p>
            </p:txBody>
          </p:sp>
          <p:grpSp>
            <p:nvGrpSpPr>
              <p:cNvPr id="2551" name="グループ化 2550">
                <a:extLst>
                  <a:ext uri="{FF2B5EF4-FFF2-40B4-BE49-F238E27FC236}">
                    <a16:creationId xmlns:a16="http://schemas.microsoft.com/office/drawing/2014/main" id="{012EA68A-65E8-F378-B5F1-8FA67333CA55}"/>
                  </a:ext>
                </a:extLst>
              </p:cNvPr>
              <p:cNvGrpSpPr/>
              <p:nvPr/>
            </p:nvGrpSpPr>
            <p:grpSpPr>
              <a:xfrm>
                <a:off x="25809256" y="14068969"/>
                <a:ext cx="4480217" cy="1313730"/>
                <a:chOff x="1054435" y="6704641"/>
                <a:chExt cx="4480217" cy="1313730"/>
              </a:xfrm>
            </p:grpSpPr>
            <p:pic>
              <p:nvPicPr>
                <p:cNvPr id="2552" name="図 2551" descr="アイコン&#10;&#10;AI 生成コンテンツは誤りを含む可能性があります。">
                  <a:extLst>
                    <a:ext uri="{FF2B5EF4-FFF2-40B4-BE49-F238E27FC236}">
                      <a16:creationId xmlns:a16="http://schemas.microsoft.com/office/drawing/2014/main" id="{494D455C-FEA9-8E52-0742-7D949101EA8A}"/>
                    </a:ext>
                  </a:extLst>
                </p:cNvPr>
                <p:cNvPicPr>
                  <a:picLocks noChangeAspect="1"/>
                </p:cNvPicPr>
                <p:nvPr/>
              </p:nvPicPr>
              <p:blipFill>
                <a:blip r:embed="rId53"/>
                <a:stretch>
                  <a:fillRect/>
                </a:stretch>
              </p:blipFill>
              <p:spPr>
                <a:xfrm>
                  <a:off x="1120484" y="6704641"/>
                  <a:ext cx="4262754" cy="1313730"/>
                </a:xfrm>
                <a:prstGeom prst="rect">
                  <a:avLst/>
                </a:prstGeom>
              </p:spPr>
            </p:pic>
            <p:sp>
              <p:nvSpPr>
                <p:cNvPr id="2553" name="テキスト ボックス 2552">
                  <a:extLst>
                    <a:ext uri="{FF2B5EF4-FFF2-40B4-BE49-F238E27FC236}">
                      <a16:creationId xmlns:a16="http://schemas.microsoft.com/office/drawing/2014/main" id="{D99CC2A8-BEB2-A0C3-294E-725081CB69FD}"/>
                    </a:ext>
                  </a:extLst>
                </p:cNvPr>
                <p:cNvSpPr txBox="1"/>
                <p:nvPr/>
              </p:nvSpPr>
              <p:spPr>
                <a:xfrm>
                  <a:off x="1352669" y="6749862"/>
                  <a:ext cx="1338031" cy="276999"/>
                </a:xfrm>
                <a:prstGeom prst="rect">
                  <a:avLst/>
                </a:prstGeom>
                <a:noFill/>
              </p:spPr>
              <p:txBody>
                <a:bodyPr wrap="square" rtlCol="0">
                  <a:spAutoFit/>
                </a:bodyPr>
                <a:lstStyle/>
                <a:p>
                  <a:r>
                    <a:rPr lang="en-US" altLang="ja-JP" sz="1200" dirty="0"/>
                    <a:t>Speed instability</a:t>
                  </a:r>
                  <a:endParaRPr kumimoji="1" lang="ja-JP" altLang="en-US" sz="1200" dirty="0">
                    <a:latin typeface="+mj-lt"/>
                    <a:ea typeface="游ゴシック" panose="020B0400000000000000" pitchFamily="50" charset="-128"/>
                  </a:endParaRPr>
                </a:p>
              </p:txBody>
            </p:sp>
            <p:sp>
              <p:nvSpPr>
                <p:cNvPr id="2554" name="テキスト ボックス 2553">
                  <a:extLst>
                    <a:ext uri="{FF2B5EF4-FFF2-40B4-BE49-F238E27FC236}">
                      <a16:creationId xmlns:a16="http://schemas.microsoft.com/office/drawing/2014/main" id="{034E0552-B0AF-3701-6527-C556D78409BC}"/>
                    </a:ext>
                  </a:extLst>
                </p:cNvPr>
                <p:cNvSpPr txBox="1"/>
                <p:nvPr/>
              </p:nvSpPr>
              <p:spPr>
                <a:xfrm>
                  <a:off x="1320500" y="7202266"/>
                  <a:ext cx="1480350" cy="276999"/>
                </a:xfrm>
                <a:prstGeom prst="rect">
                  <a:avLst/>
                </a:prstGeom>
                <a:noFill/>
              </p:spPr>
              <p:txBody>
                <a:bodyPr wrap="square" rtlCol="0">
                  <a:spAutoFit/>
                </a:bodyPr>
                <a:lstStyle/>
                <a:p>
                  <a:r>
                    <a:rPr lang="en-US" altLang="ja-JP" sz="1200" dirty="0"/>
                    <a:t>Slow deceleration</a:t>
                  </a:r>
                  <a:endParaRPr kumimoji="1" lang="ja-JP" altLang="en-US" sz="1200" dirty="0">
                    <a:latin typeface="+mj-lt"/>
                    <a:ea typeface="游ゴシック" panose="020B0400000000000000" pitchFamily="50" charset="-128"/>
                  </a:endParaRPr>
                </a:p>
              </p:txBody>
            </p:sp>
            <p:sp>
              <p:nvSpPr>
                <p:cNvPr id="2555" name="テキスト ボックス 2554">
                  <a:extLst>
                    <a:ext uri="{FF2B5EF4-FFF2-40B4-BE49-F238E27FC236}">
                      <a16:creationId xmlns:a16="http://schemas.microsoft.com/office/drawing/2014/main" id="{FA89873F-2F9C-1942-48B0-4C5C232F3D75}"/>
                    </a:ext>
                  </a:extLst>
                </p:cNvPr>
                <p:cNvSpPr txBox="1"/>
                <p:nvPr/>
              </p:nvSpPr>
              <p:spPr>
                <a:xfrm>
                  <a:off x="3781116" y="7227589"/>
                  <a:ext cx="1450937" cy="276999"/>
                </a:xfrm>
                <a:prstGeom prst="rect">
                  <a:avLst/>
                </a:prstGeom>
                <a:noFill/>
              </p:spPr>
              <p:txBody>
                <a:bodyPr wrap="square" rtlCol="0">
                  <a:spAutoFit/>
                </a:bodyPr>
                <a:lstStyle/>
                <a:p>
                  <a:r>
                    <a:rPr lang="en-US" altLang="ja-JP" sz="1200" dirty="0"/>
                    <a:t>Quick deceleration</a:t>
                  </a:r>
                  <a:endParaRPr kumimoji="1" lang="ja-JP" altLang="en-US" sz="1200" b="1" dirty="0">
                    <a:latin typeface="+mj-lt"/>
                    <a:ea typeface="游ゴシック" panose="020B0400000000000000" pitchFamily="50" charset="-128"/>
                  </a:endParaRPr>
                </a:p>
              </p:txBody>
            </p:sp>
            <p:sp>
              <p:nvSpPr>
                <p:cNvPr id="2556" name="テキスト ボックス 2555">
                  <a:extLst>
                    <a:ext uri="{FF2B5EF4-FFF2-40B4-BE49-F238E27FC236}">
                      <a16:creationId xmlns:a16="http://schemas.microsoft.com/office/drawing/2014/main" id="{B315BEF2-C9A3-ACEF-3868-F4E6A889784D}"/>
                    </a:ext>
                  </a:extLst>
                </p:cNvPr>
                <p:cNvSpPr txBox="1"/>
                <p:nvPr/>
              </p:nvSpPr>
              <p:spPr>
                <a:xfrm>
                  <a:off x="3926851" y="6771981"/>
                  <a:ext cx="1174120" cy="276999"/>
                </a:xfrm>
                <a:prstGeom prst="rect">
                  <a:avLst/>
                </a:prstGeom>
                <a:noFill/>
              </p:spPr>
              <p:txBody>
                <a:bodyPr wrap="square" rtlCol="0">
                  <a:spAutoFit/>
                </a:bodyPr>
                <a:lstStyle/>
                <a:p>
                  <a:r>
                    <a:rPr lang="en-US" altLang="ja-JP" sz="1200" dirty="0"/>
                    <a:t>Speed stability</a:t>
                  </a:r>
                  <a:endParaRPr kumimoji="1" lang="ja-JP" altLang="en-US" sz="1200" b="1" dirty="0">
                    <a:latin typeface="+mj-lt"/>
                    <a:ea typeface="游ゴシック" panose="020B0400000000000000" pitchFamily="50" charset="-128"/>
                  </a:endParaRPr>
                </a:p>
              </p:txBody>
            </p:sp>
            <p:sp>
              <p:nvSpPr>
                <p:cNvPr id="2557" name="テキスト ボックス 2556">
                  <a:extLst>
                    <a:ext uri="{FF2B5EF4-FFF2-40B4-BE49-F238E27FC236}">
                      <a16:creationId xmlns:a16="http://schemas.microsoft.com/office/drawing/2014/main" id="{45DD1243-0B25-96D9-E0B2-64EBBB5A5719}"/>
                    </a:ext>
                  </a:extLst>
                </p:cNvPr>
                <p:cNvSpPr txBox="1"/>
                <p:nvPr/>
              </p:nvSpPr>
              <p:spPr>
                <a:xfrm>
                  <a:off x="1054435" y="7685988"/>
                  <a:ext cx="1917631" cy="276999"/>
                </a:xfrm>
                <a:prstGeom prst="rect">
                  <a:avLst/>
                </a:prstGeom>
                <a:noFill/>
              </p:spPr>
              <p:txBody>
                <a:bodyPr wrap="square" rtlCol="0">
                  <a:spAutoFit/>
                </a:bodyPr>
                <a:lstStyle/>
                <a:p>
                  <a:r>
                    <a:rPr lang="en-US" altLang="ja-JP" sz="1200" dirty="0"/>
                    <a:t>Unclear maximum speed</a:t>
                  </a:r>
                  <a:endParaRPr kumimoji="1" lang="ja-JP" altLang="en-US" sz="1200" dirty="0">
                    <a:latin typeface="游ゴシック" panose="020B0400000000000000" pitchFamily="50" charset="-128"/>
                    <a:ea typeface="游ゴシック" panose="020B0400000000000000" pitchFamily="50" charset="-128"/>
                  </a:endParaRPr>
                </a:p>
              </p:txBody>
            </p:sp>
            <p:sp>
              <p:nvSpPr>
                <p:cNvPr id="2558" name="テキスト ボックス 2557">
                  <a:extLst>
                    <a:ext uri="{FF2B5EF4-FFF2-40B4-BE49-F238E27FC236}">
                      <a16:creationId xmlns:a16="http://schemas.microsoft.com/office/drawing/2014/main" id="{DA218D64-B9A8-8A4E-3514-015125ED4AF9}"/>
                    </a:ext>
                  </a:extLst>
                </p:cNvPr>
                <p:cNvSpPr txBox="1"/>
                <p:nvPr/>
              </p:nvSpPr>
              <p:spPr>
                <a:xfrm>
                  <a:off x="3662821" y="7700285"/>
                  <a:ext cx="1871831" cy="276999"/>
                </a:xfrm>
                <a:prstGeom prst="rect">
                  <a:avLst/>
                </a:prstGeom>
                <a:noFill/>
              </p:spPr>
              <p:txBody>
                <a:bodyPr wrap="square" rtlCol="0">
                  <a:spAutoFit/>
                </a:bodyPr>
                <a:lstStyle/>
                <a:p>
                  <a:r>
                    <a:rPr lang="en-US" altLang="ja-JP" sz="1200" dirty="0"/>
                    <a:t>Clear maximum speed</a:t>
                  </a:r>
                  <a:endParaRPr kumimoji="1" lang="ja-JP" altLang="en-US" sz="1200" b="1" dirty="0">
                    <a:latin typeface="+mj-lt"/>
                    <a:ea typeface="游ゴシック" panose="020B0400000000000000" pitchFamily="50" charset="-128"/>
                  </a:endParaRPr>
                </a:p>
              </p:txBody>
            </p:sp>
          </p:grpSp>
        </p:grpSp>
        <p:sp>
          <p:nvSpPr>
            <p:cNvPr id="291" name="テキスト ボックス 46">
              <a:extLst>
                <a:ext uri="{FF2B5EF4-FFF2-40B4-BE49-F238E27FC236}">
                  <a16:creationId xmlns:a16="http://schemas.microsoft.com/office/drawing/2014/main" id="{83BBEDDE-8AF6-5926-E34A-5BE2BB927C9B}"/>
                </a:ext>
              </a:extLst>
            </p:cNvPr>
            <p:cNvSpPr txBox="1"/>
            <p:nvPr/>
          </p:nvSpPr>
          <p:spPr>
            <a:xfrm>
              <a:off x="24897121" y="14202064"/>
              <a:ext cx="5327125" cy="33855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600" b="1" dirty="0"/>
                <a:t>As a result of this test, the following is now possible</a:t>
              </a:r>
              <a:endParaRPr lang="en-US" sz="1400" b="1" i="0" u="none" strike="noStrike" kern="0" cap="none" spc="0" baseline="0" dirty="0">
                <a:solidFill>
                  <a:srgbClr val="000000"/>
                </a:solidFill>
                <a:uFillTx/>
                <a:latin typeface="游ゴシック" pitchFamily="50"/>
                <a:ea typeface="游ゴシック" pitchFamily="50"/>
              </a:endParaRPr>
            </a:p>
          </p:txBody>
        </p:sp>
      </p:grpSp>
      <p:grpSp>
        <p:nvGrpSpPr>
          <p:cNvPr id="296" name="グループ化 295">
            <a:extLst>
              <a:ext uri="{FF2B5EF4-FFF2-40B4-BE49-F238E27FC236}">
                <a16:creationId xmlns:a16="http://schemas.microsoft.com/office/drawing/2014/main" id="{3079B970-65DA-A9B2-5A50-D39492CBC976}"/>
              </a:ext>
            </a:extLst>
          </p:cNvPr>
          <p:cNvGrpSpPr/>
          <p:nvPr/>
        </p:nvGrpSpPr>
        <p:grpSpPr>
          <a:xfrm>
            <a:off x="22024263" y="10618263"/>
            <a:ext cx="2522021" cy="1510238"/>
            <a:chOff x="22217579" y="10628312"/>
            <a:chExt cx="2430303" cy="1373238"/>
          </a:xfrm>
        </p:grpSpPr>
        <p:grpSp>
          <p:nvGrpSpPr>
            <p:cNvPr id="293" name="グループ化 292">
              <a:extLst>
                <a:ext uri="{FF2B5EF4-FFF2-40B4-BE49-F238E27FC236}">
                  <a16:creationId xmlns:a16="http://schemas.microsoft.com/office/drawing/2014/main" id="{EE78A658-0E17-4BBA-D014-38606EDD36FB}"/>
                </a:ext>
              </a:extLst>
            </p:cNvPr>
            <p:cNvGrpSpPr/>
            <p:nvPr/>
          </p:nvGrpSpPr>
          <p:grpSpPr>
            <a:xfrm>
              <a:off x="22519243" y="10691810"/>
              <a:ext cx="2128639" cy="1309740"/>
              <a:chOff x="22574250" y="10550435"/>
              <a:chExt cx="2128639" cy="1309740"/>
            </a:xfrm>
          </p:grpSpPr>
          <p:pic>
            <p:nvPicPr>
              <p:cNvPr id="251" name="Picture 4">
                <a:extLst>
                  <a:ext uri="{FF2B5EF4-FFF2-40B4-BE49-F238E27FC236}">
                    <a16:creationId xmlns:a16="http://schemas.microsoft.com/office/drawing/2014/main" id="{222938DC-39B9-4E1B-7E80-5D9CB17E894E}"/>
                  </a:ext>
                </a:extLst>
              </p:cNvPr>
              <p:cNvPicPr>
                <a:picLocks noChangeAspect="1"/>
              </p:cNvPicPr>
              <p:nvPr/>
            </p:nvPicPr>
            <p:blipFill>
              <a:blip r:embed="rId54"/>
              <a:srcRect l="17505" t="5086" r="7729" b="4812"/>
              <a:stretch>
                <a:fillRect/>
              </a:stretch>
            </p:blipFill>
            <p:spPr>
              <a:xfrm>
                <a:off x="22574250" y="10550435"/>
                <a:ext cx="2059662" cy="1309740"/>
              </a:xfrm>
              <a:prstGeom prst="rect">
                <a:avLst/>
              </a:prstGeom>
              <a:noFill/>
              <a:ln cap="flat">
                <a:noFill/>
              </a:ln>
            </p:spPr>
          </p:pic>
          <p:sp>
            <p:nvSpPr>
              <p:cNvPr id="2098" name="正方形/長方形 72">
                <a:extLst>
                  <a:ext uri="{FF2B5EF4-FFF2-40B4-BE49-F238E27FC236}">
                    <a16:creationId xmlns:a16="http://schemas.microsoft.com/office/drawing/2014/main" id="{8D223FD8-6AAF-82A8-6723-DF4BE7FA9F7C}"/>
                  </a:ext>
                </a:extLst>
              </p:cNvPr>
              <p:cNvSpPr/>
              <p:nvPr/>
            </p:nvSpPr>
            <p:spPr>
              <a:xfrm>
                <a:off x="23562071" y="11075056"/>
                <a:ext cx="1024210" cy="230831"/>
              </a:xfrm>
              <a:prstGeom prst="rect">
                <a:avLst/>
              </a:prstGeom>
              <a:solidFill>
                <a:srgbClr val="FFFFFF"/>
              </a:solidFill>
              <a:ln w="25402" cap="flat">
                <a:solidFill>
                  <a:srgbClr val="FFFFFF"/>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802" b="0" i="0" u="none" strike="noStrike" kern="0" cap="none" spc="0" baseline="0">
                  <a:solidFill>
                    <a:srgbClr val="FFFFFF"/>
                  </a:solidFill>
                  <a:uFillTx/>
                  <a:latin typeface="Arial"/>
                  <a:ea typeface="ＭＳ Ｐゴシック" pitchFamily="34"/>
                </a:endParaRPr>
              </a:p>
            </p:txBody>
          </p:sp>
          <p:sp>
            <p:nvSpPr>
              <p:cNvPr id="2103" name="テキスト ボックス 73">
                <a:extLst>
                  <a:ext uri="{FF2B5EF4-FFF2-40B4-BE49-F238E27FC236}">
                    <a16:creationId xmlns:a16="http://schemas.microsoft.com/office/drawing/2014/main" id="{9E7B576B-41D8-9351-A706-C35CF33D0CD4}"/>
                  </a:ext>
                </a:extLst>
              </p:cNvPr>
              <p:cNvSpPr txBox="1"/>
              <p:nvPr/>
            </p:nvSpPr>
            <p:spPr>
              <a:xfrm>
                <a:off x="23499480" y="11013984"/>
                <a:ext cx="1203409" cy="338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1" i="0" u="none" strike="noStrike" kern="0" cap="none" spc="0" baseline="0" dirty="0">
                    <a:solidFill>
                      <a:srgbClr val="000000"/>
                    </a:solidFill>
                    <a:uFillTx/>
                    <a:latin typeface="Arial"/>
                    <a:ea typeface="Arial"/>
                    <a:cs typeface="Arial"/>
                  </a:rPr>
                  <a:t>Set speed</a:t>
                </a:r>
              </a:p>
            </p:txBody>
          </p:sp>
        </p:grpSp>
        <p:sp>
          <p:nvSpPr>
            <p:cNvPr id="294" name="テキスト ボックス 293">
              <a:extLst>
                <a:ext uri="{FF2B5EF4-FFF2-40B4-BE49-F238E27FC236}">
                  <a16:creationId xmlns:a16="http://schemas.microsoft.com/office/drawing/2014/main" id="{65E9BA22-03C6-5529-39A5-C5B657E7230E}"/>
                </a:ext>
              </a:extLst>
            </p:cNvPr>
            <p:cNvSpPr txBox="1"/>
            <p:nvPr/>
          </p:nvSpPr>
          <p:spPr>
            <a:xfrm>
              <a:off x="22217579" y="10628312"/>
              <a:ext cx="496372" cy="276999"/>
            </a:xfrm>
            <a:prstGeom prst="rect">
              <a:avLst/>
            </a:prstGeom>
            <a:noFill/>
          </p:spPr>
          <p:txBody>
            <a:bodyPr wrap="square" rtlCol="0">
              <a:spAutoFit/>
            </a:bodyPr>
            <a:lstStyle/>
            <a:p>
              <a:r>
                <a:rPr kumimoji="1" lang="en-US" altLang="ja-JP" sz="1200" b="1" dirty="0">
                  <a:solidFill>
                    <a:srgbClr val="FF0000"/>
                  </a:solidFill>
                  <a:latin typeface="+mj-lt"/>
                  <a:ea typeface="游ゴシック" panose="020B0400000000000000" pitchFamily="50" charset="-128"/>
                </a:rPr>
                <a:t>Fast</a:t>
              </a:r>
              <a:endParaRPr kumimoji="1" lang="ja-JP" altLang="en-US" sz="1200" b="1" dirty="0">
                <a:solidFill>
                  <a:srgbClr val="FF0000"/>
                </a:solidFill>
                <a:latin typeface="+mj-lt"/>
                <a:ea typeface="游ゴシック" panose="020B0400000000000000" pitchFamily="50" charset="-128"/>
              </a:endParaRPr>
            </a:p>
          </p:txBody>
        </p:sp>
        <p:sp>
          <p:nvSpPr>
            <p:cNvPr id="295" name="テキスト ボックス 294">
              <a:extLst>
                <a:ext uri="{FF2B5EF4-FFF2-40B4-BE49-F238E27FC236}">
                  <a16:creationId xmlns:a16="http://schemas.microsoft.com/office/drawing/2014/main" id="{4B8807F1-9BAC-4CAD-7142-F44BE6ADD990}"/>
                </a:ext>
              </a:extLst>
            </p:cNvPr>
            <p:cNvSpPr txBox="1"/>
            <p:nvPr/>
          </p:nvSpPr>
          <p:spPr>
            <a:xfrm>
              <a:off x="22223282" y="11605233"/>
              <a:ext cx="597972" cy="276999"/>
            </a:xfrm>
            <a:prstGeom prst="rect">
              <a:avLst/>
            </a:prstGeom>
            <a:noFill/>
          </p:spPr>
          <p:txBody>
            <a:bodyPr wrap="square" rtlCol="0">
              <a:spAutoFit/>
            </a:bodyPr>
            <a:lstStyle/>
            <a:p>
              <a:r>
                <a:rPr kumimoji="1" lang="en-US" altLang="ja-JP" sz="1200" b="1" dirty="0">
                  <a:solidFill>
                    <a:srgbClr val="214990"/>
                  </a:solidFill>
                  <a:latin typeface="+mj-lt"/>
                  <a:ea typeface="游ゴシック" panose="020B0400000000000000" pitchFamily="50" charset="-128"/>
                </a:rPr>
                <a:t>Slow</a:t>
              </a:r>
              <a:endParaRPr kumimoji="1" lang="ja-JP" altLang="en-US" sz="1200" b="1" dirty="0">
                <a:solidFill>
                  <a:srgbClr val="214990"/>
                </a:solidFill>
                <a:latin typeface="+mj-lt"/>
                <a:ea typeface="游ゴシック" panose="020B0400000000000000" pitchFamily="50" charset="-128"/>
              </a:endParaRPr>
            </a:p>
          </p:txBody>
        </p:sp>
      </p:grpSp>
      <p:sp>
        <p:nvSpPr>
          <p:cNvPr id="2065" name="テキスト ボックス 52">
            <a:extLst>
              <a:ext uri="{FF2B5EF4-FFF2-40B4-BE49-F238E27FC236}">
                <a16:creationId xmlns:a16="http://schemas.microsoft.com/office/drawing/2014/main" id="{F2DA26A3-5B7A-D0BF-0A0F-DE3FD96123DE}"/>
              </a:ext>
            </a:extLst>
          </p:cNvPr>
          <p:cNvSpPr txBox="1"/>
          <p:nvPr/>
        </p:nvSpPr>
        <p:spPr>
          <a:xfrm>
            <a:off x="22339181" y="11928450"/>
            <a:ext cx="2207103" cy="230832"/>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sz="900" b="0" i="0" u="none" strike="noStrike" kern="0" cap="none" spc="0" baseline="0" dirty="0">
                <a:solidFill>
                  <a:srgbClr val="000000"/>
                </a:solidFill>
                <a:uFillTx/>
                <a:latin typeface="游ゴシック" pitchFamily="50"/>
                <a:ea typeface="游ゴシック" pitchFamily="50"/>
                <a:cs typeface="Arial"/>
              </a:rPr>
              <a:t>Fig1 </a:t>
            </a:r>
            <a:r>
              <a:rPr lang="en-US" altLang="ja-JP" sz="900" dirty="0">
                <a:latin typeface="游ゴシック" panose="020B0400000000000000" pitchFamily="50" charset="-128"/>
                <a:ea typeface="游ゴシック" panose="020B0400000000000000" pitchFamily="50" charset="-128"/>
              </a:rPr>
              <a:t>Mechanism of speed control</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7" name="テキスト ボックス 52">
            <a:extLst>
              <a:ext uri="{FF2B5EF4-FFF2-40B4-BE49-F238E27FC236}">
                <a16:creationId xmlns:a16="http://schemas.microsoft.com/office/drawing/2014/main" id="{2458A96E-016C-9C7B-548B-93AD83CA7442}"/>
              </a:ext>
            </a:extLst>
          </p:cNvPr>
          <p:cNvSpPr txBox="1"/>
          <p:nvPr/>
        </p:nvSpPr>
        <p:spPr>
          <a:xfrm>
            <a:off x="29304034" y="6526442"/>
            <a:ext cx="76797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Gragh2</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298" name="テキスト ボックス 52">
            <a:extLst>
              <a:ext uri="{FF2B5EF4-FFF2-40B4-BE49-F238E27FC236}">
                <a16:creationId xmlns:a16="http://schemas.microsoft.com/office/drawing/2014/main" id="{7DDBDE9E-B0C8-F3AC-36B0-6DE6954CDF33}"/>
              </a:ext>
            </a:extLst>
          </p:cNvPr>
          <p:cNvSpPr txBox="1"/>
          <p:nvPr/>
        </p:nvSpPr>
        <p:spPr>
          <a:xfrm>
            <a:off x="23378971" y="12931849"/>
            <a:ext cx="691061"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a:t>
            </a:r>
            <a:r>
              <a:rPr lang="en-US" sz="900" b="0" i="0" u="none" strike="noStrike" kern="0" cap="none" spc="0" baseline="0" dirty="0">
                <a:solidFill>
                  <a:srgbClr val="000000"/>
                </a:solidFill>
                <a:uFillTx/>
                <a:latin typeface="游ゴシック" pitchFamily="50"/>
                <a:ea typeface="游ゴシック" pitchFamily="50"/>
                <a:cs typeface="Arial"/>
              </a:rPr>
              <a:t>1</a:t>
            </a:r>
          </a:p>
        </p:txBody>
      </p:sp>
      <p:sp>
        <p:nvSpPr>
          <p:cNvPr id="300" name="テキスト ボックス 45">
            <a:extLst>
              <a:ext uri="{FF2B5EF4-FFF2-40B4-BE49-F238E27FC236}">
                <a16:creationId xmlns:a16="http://schemas.microsoft.com/office/drawing/2014/main" id="{FF5C3694-3F96-111A-F7D4-84DCF2964522}"/>
              </a:ext>
            </a:extLst>
          </p:cNvPr>
          <p:cNvSpPr txBox="1"/>
          <p:nvPr/>
        </p:nvSpPr>
        <p:spPr>
          <a:xfrm>
            <a:off x="25713704" y="6464744"/>
            <a:ext cx="3623295"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Speed Control on Deceleration</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301" name="テキスト ボックス 45">
            <a:extLst>
              <a:ext uri="{FF2B5EF4-FFF2-40B4-BE49-F238E27FC236}">
                <a16:creationId xmlns:a16="http://schemas.microsoft.com/office/drawing/2014/main" id="{C4AD2FAC-7778-E14E-B236-A99CEB0EF6F3}"/>
              </a:ext>
            </a:extLst>
          </p:cNvPr>
          <p:cNvSpPr txBox="1"/>
          <p:nvPr/>
        </p:nvSpPr>
        <p:spPr>
          <a:xfrm>
            <a:off x="19470158" y="12859981"/>
            <a:ext cx="4081641" cy="292388"/>
          </a:xfrm>
          <a:prstGeom prst="rect">
            <a:avLst/>
          </a:prstGeom>
          <a:noFill/>
          <a:ln cap="flat">
            <a:noFill/>
          </a:ln>
        </p:spPr>
        <p:txBody>
          <a:bodyPr vert="horz" wrap="square" lIns="91440" tIns="45720" rIns="91440" bIns="45720" anchor="t" anchorCtr="0" compatLnSpc="1">
            <a:spAutoFit/>
          </a:bodyPr>
          <a:lstStyle/>
          <a:p>
            <a:r>
              <a:rPr lang="en-US" altLang="ja-JP" sz="1300" b="1" dirty="0">
                <a:latin typeface="游ゴシック" panose="020B0400000000000000" pitchFamily="50" charset="-128"/>
                <a:ea typeface="游ゴシック" panose="020B0400000000000000" pitchFamily="50" charset="-128"/>
              </a:rPr>
              <a:t>Effect of Speed Control on Velocity Stability</a:t>
            </a:r>
            <a:endParaRPr kumimoji="1" lang="ja-JP" altLang="en-US" sz="1300" b="1" dirty="0">
              <a:latin typeface="游ゴシック" panose="020B0400000000000000" pitchFamily="50" charset="-128"/>
              <a:ea typeface="游ゴシック" panose="020B0400000000000000" pitchFamily="50" charset="-128"/>
            </a:endParaRPr>
          </a:p>
        </p:txBody>
      </p:sp>
      <p:sp>
        <p:nvSpPr>
          <p:cNvPr id="303" name="テキスト ボックス 52">
            <a:extLst>
              <a:ext uri="{FF2B5EF4-FFF2-40B4-BE49-F238E27FC236}">
                <a16:creationId xmlns:a16="http://schemas.microsoft.com/office/drawing/2014/main" id="{A03CC8DF-0962-87E7-3279-97EEF57D7FB6}"/>
              </a:ext>
            </a:extLst>
          </p:cNvPr>
          <p:cNvSpPr txBox="1"/>
          <p:nvPr/>
        </p:nvSpPr>
        <p:spPr>
          <a:xfrm>
            <a:off x="23315539" y="170542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Gragh3</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304" name="テキスト ボックス 45">
            <a:extLst>
              <a:ext uri="{FF2B5EF4-FFF2-40B4-BE49-F238E27FC236}">
                <a16:creationId xmlns:a16="http://schemas.microsoft.com/office/drawing/2014/main" id="{4E63BF28-BB9D-E63F-90B9-B8B561FBCC14}"/>
              </a:ext>
            </a:extLst>
          </p:cNvPr>
          <p:cNvSpPr txBox="1"/>
          <p:nvPr/>
        </p:nvSpPr>
        <p:spPr>
          <a:xfrm>
            <a:off x="19896878" y="17011644"/>
            <a:ext cx="2837636" cy="29238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300" b="1" dirty="0">
                <a:latin typeface="游ゴシック" panose="020B0400000000000000" pitchFamily="50" charset="-128"/>
                <a:ea typeface="游ゴシック" panose="020B0400000000000000" pitchFamily="50" charset="-128"/>
              </a:rPr>
              <a:t>Effect of a Moving Average Filter</a:t>
            </a:r>
            <a:endParaRPr lang="en-US" sz="13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pic>
        <p:nvPicPr>
          <p:cNvPr id="7" name="Picture 2">
            <a:extLst>
              <a:ext uri="{FF2B5EF4-FFF2-40B4-BE49-F238E27FC236}">
                <a16:creationId xmlns:a16="http://schemas.microsoft.com/office/drawing/2014/main" id="{9AA2007E-9408-E2C4-639A-5FAC546A3A19}"/>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51784" y="9085453"/>
            <a:ext cx="5086801" cy="5072632"/>
          </a:xfrm>
          <a:prstGeom prst="rect">
            <a:avLst/>
          </a:prstGeom>
          <a:noFill/>
          <a:extLst>
            <a:ext uri="{909E8E84-426E-40DD-AFC4-6F175D3DCCD1}">
              <a14:hiddenFill xmlns:a14="http://schemas.microsoft.com/office/drawing/2010/main">
                <a:solidFill>
                  <a:srgbClr val="FFFFFF"/>
                </a:solidFill>
              </a14:hiddenFill>
            </a:ext>
          </a:extLst>
        </p:spPr>
      </p:pic>
      <p:sp>
        <p:nvSpPr>
          <p:cNvPr id="2276" name="テキスト ボックス 2275">
            <a:extLst>
              <a:ext uri="{FF2B5EF4-FFF2-40B4-BE49-F238E27FC236}">
                <a16:creationId xmlns:a16="http://schemas.microsoft.com/office/drawing/2014/main" id="{40E18FEC-87CE-126C-BBD7-89FE92E0838A}"/>
              </a:ext>
            </a:extLst>
          </p:cNvPr>
          <p:cNvSpPr txBox="1"/>
          <p:nvPr/>
        </p:nvSpPr>
        <p:spPr>
          <a:xfrm>
            <a:off x="12832788" y="14622518"/>
            <a:ext cx="1444045"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stand-alone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7" name="テキスト ボックス 2276">
            <a:extLst>
              <a:ext uri="{FF2B5EF4-FFF2-40B4-BE49-F238E27FC236}">
                <a16:creationId xmlns:a16="http://schemas.microsoft.com/office/drawing/2014/main" id="{5E5A74EF-00F5-361E-F276-B1CF5789D892}"/>
              </a:ext>
            </a:extLst>
          </p:cNvPr>
          <p:cNvSpPr txBox="1"/>
          <p:nvPr/>
        </p:nvSpPr>
        <p:spPr>
          <a:xfrm>
            <a:off x="15601414" y="14593530"/>
            <a:ext cx="1713983" cy="253916"/>
          </a:xfrm>
          <a:prstGeom prst="rect">
            <a:avLst/>
          </a:prstGeom>
          <a:noFill/>
        </p:spPr>
        <p:txBody>
          <a:bodyPr wrap="square" rtlCol="0">
            <a:spAutoFit/>
          </a:bodyPr>
          <a:lstStyle/>
          <a:p>
            <a:r>
              <a:rPr kumimoji="1" lang="en-US" altLang="ja-JP" sz="1050" b="1" dirty="0">
                <a:solidFill>
                  <a:schemeClr val="tx1"/>
                </a:solidFill>
                <a:latin typeface="+mj-lt"/>
                <a:ea typeface="游ゴシック" panose="020B0400000000000000" pitchFamily="50" charset="-128"/>
                <a:cs typeface="Cascadia Code" panose="020B0609020000020004" pitchFamily="49" charset="0"/>
              </a:rPr>
              <a:t>Omnidirectional camera</a:t>
            </a:r>
            <a:endParaRPr kumimoji="1" lang="ja-JP" altLang="en-US" sz="1050" b="1" dirty="0">
              <a:solidFill>
                <a:schemeClr val="tx1"/>
              </a:solidFill>
              <a:latin typeface="+mj-lt"/>
              <a:ea typeface="FOT-大江戸勘亭流 Std E" panose="02020800000000000000" pitchFamily="18" charset="-128"/>
              <a:cs typeface="Cascadia Code" panose="020B0609020000020004" pitchFamily="49" charset="0"/>
            </a:endParaRPr>
          </a:p>
        </p:txBody>
      </p:sp>
      <p:sp>
        <p:nvSpPr>
          <p:cNvPr id="2279" name="テキスト ボックス 2278">
            <a:extLst>
              <a:ext uri="{FF2B5EF4-FFF2-40B4-BE49-F238E27FC236}">
                <a16:creationId xmlns:a16="http://schemas.microsoft.com/office/drawing/2014/main" id="{30200797-DF46-4905-FF9B-AC8A4DFD9D7D}"/>
              </a:ext>
            </a:extLst>
          </p:cNvPr>
          <p:cNvSpPr txBox="1"/>
          <p:nvPr/>
        </p:nvSpPr>
        <p:spPr>
          <a:xfrm>
            <a:off x="9392412" y="12980177"/>
            <a:ext cx="1523877"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Before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0" name="テキスト ボックス 2279">
            <a:extLst>
              <a:ext uri="{FF2B5EF4-FFF2-40B4-BE49-F238E27FC236}">
                <a16:creationId xmlns:a16="http://schemas.microsoft.com/office/drawing/2014/main" id="{AFD3DCBC-357C-FB86-7067-73EBD045876F}"/>
              </a:ext>
            </a:extLst>
          </p:cNvPr>
          <p:cNvSpPr txBox="1"/>
          <p:nvPr/>
        </p:nvSpPr>
        <p:spPr>
          <a:xfrm>
            <a:off x="11035811" y="12986342"/>
            <a:ext cx="1421676" cy="430887"/>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After introduction </a:t>
            </a:r>
          </a:p>
          <a:p>
            <a:r>
              <a:rPr kumimoji="1" lang="en-US" altLang="ja-JP" sz="1100" b="1" dirty="0">
                <a:latin typeface="+mj-lt"/>
                <a:ea typeface="游ゴシック" panose="020B0400000000000000" pitchFamily="50" charset="-128"/>
              </a:rPr>
              <a:t>Of</a:t>
            </a:r>
            <a:r>
              <a:rPr kumimoji="1" lang="ja-JP" altLang="en-US" sz="1100" b="1" dirty="0">
                <a:latin typeface="+mj-lt"/>
                <a:ea typeface="游ゴシック" panose="020B0400000000000000" pitchFamily="50" charset="-128"/>
              </a:rPr>
              <a:t> </a:t>
            </a:r>
            <a:r>
              <a:rPr kumimoji="1" lang="en-US" altLang="ja-JP" sz="1100" b="1" dirty="0">
                <a:latin typeface="+mj-lt"/>
                <a:ea typeface="游ゴシック" panose="020B0400000000000000" pitchFamily="50" charset="-128"/>
              </a:rPr>
              <a:t>multiplexer</a:t>
            </a:r>
            <a:endParaRPr kumimoji="1" lang="ja-JP" altLang="en-US" sz="1100" b="1" dirty="0">
              <a:latin typeface="+mj-lt"/>
              <a:ea typeface="游ゴシック" panose="020B0400000000000000" pitchFamily="50" charset="-128"/>
            </a:endParaRPr>
          </a:p>
        </p:txBody>
      </p:sp>
      <p:sp>
        <p:nvSpPr>
          <p:cNvPr id="2281" name="テキスト ボックス 2280">
            <a:extLst>
              <a:ext uri="{FF2B5EF4-FFF2-40B4-BE49-F238E27FC236}">
                <a16:creationId xmlns:a16="http://schemas.microsoft.com/office/drawing/2014/main" id="{26F5FC01-F81D-D616-B2CC-ADA8644B8FF4}"/>
              </a:ext>
            </a:extLst>
          </p:cNvPr>
          <p:cNvSpPr txBox="1"/>
          <p:nvPr/>
        </p:nvSpPr>
        <p:spPr>
          <a:xfrm>
            <a:off x="11059765" y="16515996"/>
            <a:ext cx="1175075" cy="261610"/>
          </a:xfrm>
          <a:prstGeom prst="rect">
            <a:avLst/>
          </a:prstGeom>
          <a:noFill/>
        </p:spPr>
        <p:txBody>
          <a:bodyPr wrap="square" rtlCol="0">
            <a:spAutoFit/>
          </a:bodyPr>
          <a:lstStyle/>
          <a:p>
            <a:r>
              <a:rPr kumimoji="1" lang="en-US" altLang="ja-JP" sz="1100" b="1" dirty="0">
                <a:solidFill>
                  <a:schemeClr val="tx1"/>
                </a:solidFill>
                <a:latin typeface="+mj-lt"/>
                <a:ea typeface="游ゴシック" panose="020B0400000000000000" pitchFamily="50" charset="-128"/>
              </a:rPr>
              <a:t>Wired to curve</a:t>
            </a:r>
            <a:endParaRPr kumimoji="1" lang="ja-JP" altLang="en-US" sz="1100" b="1" dirty="0">
              <a:solidFill>
                <a:schemeClr val="tx1"/>
              </a:solidFill>
              <a:latin typeface="+mj-lt"/>
              <a:ea typeface="游ゴシック" panose="020B0400000000000000" pitchFamily="50" charset="-128"/>
            </a:endParaRPr>
          </a:p>
        </p:txBody>
      </p:sp>
      <p:sp>
        <p:nvSpPr>
          <p:cNvPr id="2282" name="テキスト ボックス 1152">
            <a:extLst>
              <a:ext uri="{FF2B5EF4-FFF2-40B4-BE49-F238E27FC236}">
                <a16:creationId xmlns:a16="http://schemas.microsoft.com/office/drawing/2014/main" id="{88CF5A47-050A-AF12-CBB4-420CC4C5D40C}"/>
              </a:ext>
            </a:extLst>
          </p:cNvPr>
          <p:cNvSpPr txBox="1"/>
          <p:nvPr/>
        </p:nvSpPr>
        <p:spPr>
          <a:xfrm>
            <a:off x="13034287" y="18246834"/>
            <a:ext cx="1327608"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Old capture zone</a:t>
            </a:r>
            <a:endParaRPr kumimoji="1" lang="ja-JP" altLang="en-US" sz="1100" b="1" dirty="0">
              <a:solidFill>
                <a:schemeClr val="tx1"/>
              </a:solidFill>
              <a:latin typeface="+mj-lt"/>
              <a:ea typeface="游ゴシック" panose="020B0400000000000000" pitchFamily="50" charset="-128"/>
            </a:endParaRPr>
          </a:p>
        </p:txBody>
      </p:sp>
      <p:sp>
        <p:nvSpPr>
          <p:cNvPr id="2283" name="テキスト ボックス 1152">
            <a:extLst>
              <a:ext uri="{FF2B5EF4-FFF2-40B4-BE49-F238E27FC236}">
                <a16:creationId xmlns:a16="http://schemas.microsoft.com/office/drawing/2014/main" id="{D7F85174-6A25-19E9-FB89-4F7C9C909D8F}"/>
              </a:ext>
            </a:extLst>
          </p:cNvPr>
          <p:cNvSpPr txBox="1"/>
          <p:nvPr/>
        </p:nvSpPr>
        <p:spPr>
          <a:xfrm>
            <a:off x="16332719" y="18248600"/>
            <a:ext cx="1383712"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capture zone</a:t>
            </a:r>
            <a:endParaRPr kumimoji="1" lang="ja-JP" altLang="en-US" sz="1100" b="1" dirty="0">
              <a:solidFill>
                <a:schemeClr val="tx1"/>
              </a:solidFill>
              <a:latin typeface="+mj-lt"/>
              <a:ea typeface="游ゴシック" panose="020B0400000000000000" pitchFamily="50" charset="-128"/>
            </a:endParaRPr>
          </a:p>
        </p:txBody>
      </p:sp>
      <p:pic>
        <p:nvPicPr>
          <p:cNvPr id="2289" name="図 2288">
            <a:extLst>
              <a:ext uri="{FF2B5EF4-FFF2-40B4-BE49-F238E27FC236}">
                <a16:creationId xmlns:a16="http://schemas.microsoft.com/office/drawing/2014/main" id="{AC3343E1-3F69-B2A7-632B-96D1E414FC0C}"/>
              </a:ext>
            </a:extLst>
          </p:cNvPr>
          <p:cNvPicPr>
            <a:picLocks noChangeAspect="1"/>
          </p:cNvPicPr>
          <p:nvPr/>
        </p:nvPicPr>
        <p:blipFill>
          <a:blip r:embed="rId18">
            <a:extLst>
              <a:ext uri="{28A0092B-C50C-407E-A947-70E740481C1C}">
                <a14:useLocalDpi xmlns:a14="http://schemas.microsoft.com/office/drawing/2010/main" val="0"/>
              </a:ext>
            </a:extLst>
          </a:blip>
          <a:srcRect l="65577" t="88" r="-1651" b="49999"/>
          <a:stretch/>
        </p:blipFill>
        <p:spPr>
          <a:xfrm rot="5400000" flipH="1">
            <a:off x="3867728" y="20042464"/>
            <a:ext cx="414714" cy="410234"/>
          </a:xfrm>
          <a:prstGeom prst="rect">
            <a:avLst/>
          </a:prstGeom>
        </p:spPr>
      </p:pic>
      <p:graphicFrame>
        <p:nvGraphicFramePr>
          <p:cNvPr id="42" name="グラフ 41">
            <a:extLst>
              <a:ext uri="{FF2B5EF4-FFF2-40B4-BE49-F238E27FC236}">
                <a16:creationId xmlns:a16="http://schemas.microsoft.com/office/drawing/2014/main" id="{9AAEDF54-8F7F-C2FC-F75D-33DD08F6ABA0}"/>
              </a:ext>
            </a:extLst>
          </p:cNvPr>
          <p:cNvGraphicFramePr>
            <a:graphicFrameLocks/>
          </p:cNvGraphicFramePr>
          <p:nvPr>
            <p:extLst>
              <p:ext uri="{D42A27DB-BD31-4B8C-83A1-F6EECF244321}">
                <p14:modId xmlns:p14="http://schemas.microsoft.com/office/powerpoint/2010/main" val="3368521615"/>
              </p:ext>
            </p:extLst>
          </p:nvPr>
        </p:nvGraphicFramePr>
        <p:xfrm>
          <a:off x="18783556" y="13131931"/>
          <a:ext cx="5188964" cy="2538601"/>
        </p:xfrm>
        <a:graphic>
          <a:graphicData uri="http://schemas.openxmlformats.org/drawingml/2006/chart">
            <c:chart xmlns:c="http://schemas.openxmlformats.org/drawingml/2006/chart" xmlns:r="http://schemas.openxmlformats.org/officeDocument/2006/relationships" r:id="rId56"/>
          </a:graphicData>
        </a:graphic>
      </p:graphicFrame>
      <p:sp>
        <p:nvSpPr>
          <p:cNvPr id="2242" name="テキスト ボックス 2241">
            <a:extLst>
              <a:ext uri="{FF2B5EF4-FFF2-40B4-BE49-F238E27FC236}">
                <a16:creationId xmlns:a16="http://schemas.microsoft.com/office/drawing/2014/main" id="{0BCDC655-15E6-5037-8766-370BC60C2B56}"/>
              </a:ext>
            </a:extLst>
          </p:cNvPr>
          <p:cNvSpPr txBox="1"/>
          <p:nvPr/>
        </p:nvSpPr>
        <p:spPr>
          <a:xfrm>
            <a:off x="19119638" y="13249342"/>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4" name="テキスト ボックス 2243">
            <a:extLst>
              <a:ext uri="{FF2B5EF4-FFF2-40B4-BE49-F238E27FC236}">
                <a16:creationId xmlns:a16="http://schemas.microsoft.com/office/drawing/2014/main" id="{D7155600-0328-889E-EF63-73AEC86655E9}"/>
              </a:ext>
            </a:extLst>
          </p:cNvPr>
          <p:cNvSpPr txBox="1"/>
          <p:nvPr/>
        </p:nvSpPr>
        <p:spPr>
          <a:xfrm>
            <a:off x="23174872" y="1524311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5" name="グラフ 2244">
            <a:extLst>
              <a:ext uri="{FF2B5EF4-FFF2-40B4-BE49-F238E27FC236}">
                <a16:creationId xmlns:a16="http://schemas.microsoft.com/office/drawing/2014/main" id="{9D285A6D-8F73-2619-EBC0-21D9133EB42E}"/>
              </a:ext>
            </a:extLst>
          </p:cNvPr>
          <p:cNvGraphicFramePr>
            <a:graphicFrameLocks/>
          </p:cNvGraphicFramePr>
          <p:nvPr>
            <p:extLst>
              <p:ext uri="{D42A27DB-BD31-4B8C-83A1-F6EECF244321}">
                <p14:modId xmlns:p14="http://schemas.microsoft.com/office/powerpoint/2010/main" val="349689352"/>
              </p:ext>
            </p:extLst>
          </p:nvPr>
        </p:nvGraphicFramePr>
        <p:xfrm>
          <a:off x="24697074" y="6725134"/>
          <a:ext cx="5249700" cy="2533955"/>
        </p:xfrm>
        <a:graphic>
          <a:graphicData uri="http://schemas.openxmlformats.org/drawingml/2006/chart">
            <c:chart xmlns:c="http://schemas.openxmlformats.org/drawingml/2006/chart" xmlns:r="http://schemas.openxmlformats.org/officeDocument/2006/relationships" r:id="rId57"/>
          </a:graphicData>
        </a:graphic>
      </p:graphicFrame>
      <p:sp>
        <p:nvSpPr>
          <p:cNvPr id="2246" name="テキスト ボックス 2245">
            <a:extLst>
              <a:ext uri="{FF2B5EF4-FFF2-40B4-BE49-F238E27FC236}">
                <a16:creationId xmlns:a16="http://schemas.microsoft.com/office/drawing/2014/main" id="{5BCF91AD-07EB-D7A8-A36A-2E0B79092929}"/>
              </a:ext>
            </a:extLst>
          </p:cNvPr>
          <p:cNvSpPr txBox="1"/>
          <p:nvPr/>
        </p:nvSpPr>
        <p:spPr>
          <a:xfrm>
            <a:off x="25007271" y="6916466"/>
            <a:ext cx="723900"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(v: cm/s)</a:t>
            </a:r>
            <a:endParaRPr kumimoji="1" lang="ja-JP" altLang="en-US" sz="800" b="1" dirty="0">
              <a:latin typeface="游ゴシック" panose="020B0400000000000000" pitchFamily="50" charset="-128"/>
              <a:ea typeface="游ゴシック" panose="020B0400000000000000" pitchFamily="50" charset="-128"/>
            </a:endParaRPr>
          </a:p>
        </p:txBody>
      </p:sp>
      <p:sp>
        <p:nvSpPr>
          <p:cNvPr id="2247" name="テキスト ボックス 2246">
            <a:extLst>
              <a:ext uri="{FF2B5EF4-FFF2-40B4-BE49-F238E27FC236}">
                <a16:creationId xmlns:a16="http://schemas.microsoft.com/office/drawing/2014/main" id="{BADFA3DA-3C77-59DC-BB8C-6E1ACA21D315}"/>
              </a:ext>
            </a:extLst>
          </p:cNvPr>
          <p:cNvSpPr txBox="1"/>
          <p:nvPr/>
        </p:nvSpPr>
        <p:spPr>
          <a:xfrm>
            <a:off x="29064708" y="8811878"/>
            <a:ext cx="853354"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(t: seconds)</a:t>
            </a:r>
            <a:endParaRPr kumimoji="1" lang="ja-JP" altLang="en-US" sz="800" b="1" dirty="0">
              <a:latin typeface="游ゴシック" panose="020B0400000000000000" pitchFamily="50" charset="-128"/>
              <a:ea typeface="游ゴシック" panose="020B0400000000000000" pitchFamily="50" charset="-128"/>
            </a:endParaRPr>
          </a:p>
        </p:txBody>
      </p:sp>
      <p:graphicFrame>
        <p:nvGraphicFramePr>
          <p:cNvPr id="2248" name="グラフ 2247">
            <a:extLst>
              <a:ext uri="{FF2B5EF4-FFF2-40B4-BE49-F238E27FC236}">
                <a16:creationId xmlns:a16="http://schemas.microsoft.com/office/drawing/2014/main" id="{BA89EABD-C9BC-48F1-C140-F80767A8022D}"/>
              </a:ext>
            </a:extLst>
          </p:cNvPr>
          <p:cNvGraphicFramePr>
            <a:graphicFrameLocks/>
          </p:cNvGraphicFramePr>
          <p:nvPr/>
        </p:nvGraphicFramePr>
        <p:xfrm>
          <a:off x="18807047" y="17253334"/>
          <a:ext cx="5107053" cy="2720812"/>
        </p:xfrm>
        <a:graphic>
          <a:graphicData uri="http://schemas.openxmlformats.org/drawingml/2006/chart">
            <c:chart xmlns:c="http://schemas.openxmlformats.org/drawingml/2006/chart" xmlns:r="http://schemas.openxmlformats.org/officeDocument/2006/relationships" r:id="rId58"/>
          </a:graphicData>
        </a:graphic>
      </p:graphicFrame>
      <p:sp>
        <p:nvSpPr>
          <p:cNvPr id="2249" name="テキスト ボックス 2248">
            <a:extLst>
              <a:ext uri="{FF2B5EF4-FFF2-40B4-BE49-F238E27FC236}">
                <a16:creationId xmlns:a16="http://schemas.microsoft.com/office/drawing/2014/main" id="{5F0A5E28-A6B2-6CC8-FE28-67EA4D0E47DE}"/>
              </a:ext>
            </a:extLst>
          </p:cNvPr>
          <p:cNvSpPr txBox="1"/>
          <p:nvPr/>
        </p:nvSpPr>
        <p:spPr>
          <a:xfrm>
            <a:off x="19223778" y="17400369"/>
            <a:ext cx="1020022" cy="215444"/>
          </a:xfrm>
          <a:prstGeom prst="rect">
            <a:avLst/>
          </a:prstGeom>
          <a:noFill/>
        </p:spPr>
        <p:txBody>
          <a:bodyPr wrap="square" rtlCol="0">
            <a:spAutoFit/>
          </a:bodyPr>
          <a:lstStyle/>
          <a:p>
            <a:r>
              <a:rPr lang="en-US" altLang="ja-JP" sz="800" b="1" dirty="0">
                <a:latin typeface="游ゴシック" panose="020B0400000000000000" pitchFamily="50" charset="-128"/>
                <a:ea typeface="游ゴシック" panose="020B0400000000000000" pitchFamily="50" charset="-128"/>
              </a:rPr>
              <a:t>Analog value</a:t>
            </a:r>
            <a:endParaRPr kumimoji="1" lang="ja-JP" altLang="en-US" sz="800" b="1" dirty="0">
              <a:latin typeface="游ゴシック" panose="020B0400000000000000" pitchFamily="50" charset="-128"/>
              <a:ea typeface="游ゴシック" panose="020B0400000000000000" pitchFamily="50" charset="-128"/>
            </a:endParaRPr>
          </a:p>
        </p:txBody>
      </p:sp>
      <p:sp>
        <p:nvSpPr>
          <p:cNvPr id="2253" name="テキスト ボックス 2252">
            <a:extLst>
              <a:ext uri="{FF2B5EF4-FFF2-40B4-BE49-F238E27FC236}">
                <a16:creationId xmlns:a16="http://schemas.microsoft.com/office/drawing/2014/main" id="{08A9589F-3003-3A9B-74D5-2C5DA8E41DF9}"/>
              </a:ext>
            </a:extLst>
          </p:cNvPr>
          <p:cNvSpPr txBox="1"/>
          <p:nvPr/>
        </p:nvSpPr>
        <p:spPr>
          <a:xfrm>
            <a:off x="22638173" y="19380796"/>
            <a:ext cx="1346044" cy="215444"/>
          </a:xfrm>
          <a:prstGeom prst="rect">
            <a:avLst/>
          </a:prstGeom>
          <a:noFill/>
        </p:spPr>
        <p:txBody>
          <a:bodyPr wrap="square" rtlCol="0">
            <a:spAutoFit/>
          </a:bodyPr>
          <a:lstStyle/>
          <a:p>
            <a:r>
              <a:rPr kumimoji="1" lang="en-US" altLang="ja-JP" sz="800" b="1" dirty="0">
                <a:latin typeface="游ゴシック" panose="020B0400000000000000" pitchFamily="50" charset="-128"/>
                <a:ea typeface="游ゴシック" panose="020B0400000000000000" pitchFamily="50" charset="-128"/>
              </a:rPr>
              <a:t>Number of readings</a:t>
            </a:r>
            <a:endParaRPr kumimoji="1" lang="ja-JP" altLang="en-US" sz="800" b="1" dirty="0">
              <a:latin typeface="游ゴシック" panose="020B0400000000000000" pitchFamily="50" charset="-128"/>
              <a:ea typeface="游ゴシック" panose="020B0400000000000000" pitchFamily="50" charset="-128"/>
            </a:endParaRPr>
          </a:p>
        </p:txBody>
      </p:sp>
      <p:sp>
        <p:nvSpPr>
          <p:cNvPr id="2265" name="テキスト ボックス 2264">
            <a:extLst>
              <a:ext uri="{FF2B5EF4-FFF2-40B4-BE49-F238E27FC236}">
                <a16:creationId xmlns:a16="http://schemas.microsoft.com/office/drawing/2014/main" id="{DADFA101-877D-27AC-46A4-836529F3276E}"/>
              </a:ext>
            </a:extLst>
          </p:cNvPr>
          <p:cNvSpPr txBox="1"/>
          <p:nvPr/>
        </p:nvSpPr>
        <p:spPr>
          <a:xfrm>
            <a:off x="24546284" y="15909551"/>
            <a:ext cx="5978001" cy="584775"/>
          </a:xfrm>
          <a:prstGeom prst="rect">
            <a:avLst/>
          </a:prstGeom>
          <a:noFill/>
        </p:spPr>
        <p:txBody>
          <a:bodyPr wrap="square" rtlCol="0">
            <a:spAutoFit/>
          </a:bodyPr>
          <a:lstStyle/>
          <a:p>
            <a:r>
              <a:rPr kumimoji="1" lang="en-US" altLang="ja-JP" sz="32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E</a:t>
            </a:r>
            <a:r>
              <a:rPr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valuation of Optimal LED Color for Line Sensors</a:t>
            </a:r>
            <a:endPar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290" name="テキスト ボックス 2289">
            <a:extLst>
              <a:ext uri="{FF2B5EF4-FFF2-40B4-BE49-F238E27FC236}">
                <a16:creationId xmlns:a16="http://schemas.microsoft.com/office/drawing/2014/main" id="{A08D178E-8FB5-A767-F961-0A47BB2C0599}"/>
              </a:ext>
            </a:extLst>
          </p:cNvPr>
          <p:cNvSpPr txBox="1"/>
          <p:nvPr/>
        </p:nvSpPr>
        <p:spPr>
          <a:xfrm>
            <a:off x="24564101" y="16373195"/>
            <a:ext cx="5610271" cy="646331"/>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  Our line sensors have been using white LEDs until now, We decided to</a:t>
            </a:r>
            <a:r>
              <a:rPr lang="ja-JP" altLang="en-US" sz="900" dirty="0">
                <a:latin typeface="游ゴシック" panose="020B0400000000000000" pitchFamily="50" charset="-128"/>
                <a:ea typeface="游ゴシック" panose="020B0400000000000000" pitchFamily="50" charset="-128"/>
              </a:rPr>
              <a:t> </a:t>
            </a:r>
            <a:r>
              <a:rPr lang="en-US" altLang="ja-JP" sz="900" dirty="0">
                <a:latin typeface="游ゴシック" panose="020B0400000000000000" pitchFamily="50" charset="-128"/>
                <a:ea typeface="游ゴシック" panose="020B0400000000000000" pitchFamily="50" charset="-128"/>
              </a:rPr>
              <a:t>experiment with the question of whether white LEDs are really suitable. We are using full-color LEDs in the experiment that can change the color and brightness of the light. We made a graph and a table of the data when the robot passed a white line using red, green, and blue light compared to the white light we had used before.</a:t>
            </a:r>
          </a:p>
        </p:txBody>
      </p:sp>
      <p:sp>
        <p:nvSpPr>
          <p:cNvPr id="2291" name="テキスト ボックス 2290">
            <a:extLst>
              <a:ext uri="{FF2B5EF4-FFF2-40B4-BE49-F238E27FC236}">
                <a16:creationId xmlns:a16="http://schemas.microsoft.com/office/drawing/2014/main" id="{1C7BF402-3F7F-72E0-4796-FE459A0CA7D4}"/>
              </a:ext>
            </a:extLst>
          </p:cNvPr>
          <p:cNvSpPr txBox="1"/>
          <p:nvPr/>
        </p:nvSpPr>
        <p:spPr>
          <a:xfrm>
            <a:off x="24546284" y="19431742"/>
            <a:ext cx="5702091" cy="1061829"/>
          </a:xfrm>
          <a:prstGeom prst="rect">
            <a:avLst/>
          </a:prstGeom>
          <a:noFill/>
        </p:spPr>
        <p:txBody>
          <a:bodyPr wrap="square" rtlCol="0">
            <a:spAutoFit/>
          </a:bodyPr>
          <a:lstStyle/>
          <a:p>
            <a:r>
              <a:rPr lang="en-US" altLang="ja-JP" sz="900" dirty="0">
                <a:latin typeface="游ゴシック" panose="020B0400000000000000" pitchFamily="50" charset="-128"/>
                <a:ea typeface="游ゴシック" panose="020B0400000000000000" pitchFamily="50" charset="-128"/>
              </a:rPr>
              <a:t>Looking at Figure 1, it’s easy to assume that white light is advantageous because the response values are high. However, it’s also evident that the values when there is no response are higher compared to those of other colors.</a:t>
            </a:r>
          </a:p>
          <a:p>
            <a:r>
              <a:rPr lang="en-US" altLang="ja-JP" sz="900" dirty="0">
                <a:latin typeface="游ゴシック" panose="020B0400000000000000" pitchFamily="50" charset="-128"/>
                <a:ea typeface="游ゴシック" panose="020B0400000000000000" pitchFamily="50" charset="-128"/>
              </a:rPr>
              <a:t>For line sensors, a greater difference between the minimum and maximum values is more advantageous.</a:t>
            </a:r>
          </a:p>
          <a:p>
            <a:r>
              <a:rPr lang="en-US" altLang="ja-JP" sz="900" dirty="0">
                <a:latin typeface="游ゴシック" panose="020B0400000000000000" pitchFamily="50" charset="-128"/>
                <a:ea typeface="游ゴシック" panose="020B0400000000000000" pitchFamily="50" charset="-128"/>
              </a:rPr>
              <a:t>Comparing the differences in Figure 2, </a:t>
            </a:r>
            <a:r>
              <a:rPr lang="en-US" altLang="ja-JP" sz="900" b="1" dirty="0">
                <a:latin typeface="游ゴシック" panose="020B0400000000000000" pitchFamily="50" charset="-128"/>
                <a:ea typeface="游ゴシック" panose="020B0400000000000000" pitchFamily="50" charset="-128"/>
              </a:rPr>
              <a:t>red and blue show a larger range than the other two colors.</a:t>
            </a:r>
            <a:br>
              <a:rPr lang="en-US" altLang="ja-JP" sz="900" dirty="0">
                <a:latin typeface="游ゴシック" panose="020B0400000000000000" pitchFamily="50" charset="-128"/>
                <a:ea typeface="游ゴシック" panose="020B0400000000000000" pitchFamily="50" charset="-128"/>
              </a:rPr>
            </a:br>
            <a:r>
              <a:rPr lang="en-US" altLang="ja-JP" sz="900" dirty="0">
                <a:latin typeface="游ゴシック" panose="020B0400000000000000" pitchFamily="50" charset="-128"/>
                <a:ea typeface="游ゴシック" panose="020B0400000000000000" pitchFamily="50" charset="-128"/>
              </a:rPr>
              <a:t>However, </a:t>
            </a:r>
            <a:r>
              <a:rPr lang="en-US" altLang="ja-JP" sz="900" b="1" dirty="0">
                <a:latin typeface="游ゴシック" panose="020B0400000000000000" pitchFamily="50" charset="-128"/>
                <a:ea typeface="游ゴシック" panose="020B0400000000000000" pitchFamily="50" charset="-128"/>
              </a:rPr>
              <a:t>blue is a prohibited color and cannot be used.</a:t>
            </a:r>
          </a:p>
          <a:p>
            <a:r>
              <a:rPr lang="en-US" altLang="ja-JP" sz="900" dirty="0">
                <a:latin typeface="游ゴシック" panose="020B0400000000000000" pitchFamily="50" charset="-128"/>
                <a:ea typeface="游ゴシック" panose="020B0400000000000000" pitchFamily="50" charset="-128"/>
              </a:rPr>
              <a:t>Therefore, it can be concluded that the most suitable light source for the sensor is </a:t>
            </a:r>
            <a:r>
              <a:rPr lang="en-US" altLang="ja-JP" sz="900" b="1" dirty="0">
                <a:latin typeface="游ゴシック" panose="020B0400000000000000" pitchFamily="50" charset="-128"/>
                <a:ea typeface="游ゴシック" panose="020B0400000000000000" pitchFamily="50" charset="-128"/>
              </a:rPr>
              <a:t>red</a:t>
            </a:r>
            <a:r>
              <a:rPr lang="en-US" altLang="ja-JP" sz="900" dirty="0">
                <a:latin typeface="游ゴシック" panose="020B0400000000000000" pitchFamily="50" charset="-128"/>
                <a:ea typeface="游ゴシック" panose="020B0400000000000000" pitchFamily="50" charset="-128"/>
              </a:rPr>
              <a:t>.</a:t>
            </a:r>
          </a:p>
        </p:txBody>
      </p:sp>
      <p:sp>
        <p:nvSpPr>
          <p:cNvPr id="2292" name="テキスト ボックス 45">
            <a:extLst>
              <a:ext uri="{FF2B5EF4-FFF2-40B4-BE49-F238E27FC236}">
                <a16:creationId xmlns:a16="http://schemas.microsoft.com/office/drawing/2014/main" id="{0B0E5B09-00B2-C7B8-560B-CAA08E2E48D4}"/>
              </a:ext>
            </a:extLst>
          </p:cNvPr>
          <p:cNvSpPr txBox="1"/>
          <p:nvPr/>
        </p:nvSpPr>
        <p:spPr>
          <a:xfrm>
            <a:off x="25112735" y="17029855"/>
            <a:ext cx="1976370"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1100" b="1" dirty="0">
                <a:latin typeface="游ゴシック" panose="020B0400000000000000" pitchFamily="50" charset="-128"/>
                <a:ea typeface="游ゴシック" panose="020B0400000000000000" pitchFamily="50" charset="-128"/>
              </a:rPr>
              <a:t>Response Values by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2293" name="テキスト ボックス 45">
            <a:extLst>
              <a:ext uri="{FF2B5EF4-FFF2-40B4-BE49-F238E27FC236}">
                <a16:creationId xmlns:a16="http://schemas.microsoft.com/office/drawing/2014/main" id="{AFC9C71E-5FC5-395A-77B1-DABC962D293D}"/>
              </a:ext>
            </a:extLst>
          </p:cNvPr>
          <p:cNvSpPr txBox="1"/>
          <p:nvPr/>
        </p:nvSpPr>
        <p:spPr>
          <a:xfrm>
            <a:off x="27693250" y="17046803"/>
            <a:ext cx="2555377" cy="26161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sz="1100" b="1" dirty="0">
                <a:latin typeface="游ゴシック" panose="020B0400000000000000" pitchFamily="50" charset="-128"/>
                <a:ea typeface="游ゴシック" panose="020B0400000000000000" pitchFamily="50" charset="-128"/>
              </a:rPr>
              <a:t>Max-Min Difference for Each Color</a:t>
            </a:r>
            <a:endParaRPr lang="en-US" sz="1100" b="1" i="0" u="none" strike="noStrike" kern="0" cap="none" spc="0" baseline="0" dirty="0">
              <a:solidFill>
                <a:srgbClr val="000000"/>
              </a:solidFill>
              <a:uFillTx/>
              <a:latin typeface="游ゴシック" panose="020B0400000000000000" pitchFamily="50" charset="-128"/>
              <a:ea typeface="游ゴシック" panose="020B0400000000000000" pitchFamily="50" charset="-128"/>
            </a:endParaRPr>
          </a:p>
        </p:txBody>
      </p:sp>
      <p:sp>
        <p:nvSpPr>
          <p:cNvPr id="67" name="テキスト ボックス 52">
            <a:extLst>
              <a:ext uri="{FF2B5EF4-FFF2-40B4-BE49-F238E27FC236}">
                <a16:creationId xmlns:a16="http://schemas.microsoft.com/office/drawing/2014/main" id="{AD740A77-588E-19F9-C934-F9C0A2CC9B09}"/>
              </a:ext>
            </a:extLst>
          </p:cNvPr>
          <p:cNvSpPr txBox="1"/>
          <p:nvPr/>
        </p:nvSpPr>
        <p:spPr>
          <a:xfrm>
            <a:off x="24546284" y="19190710"/>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Gragh4</a:t>
            </a:r>
            <a:endParaRPr lang="en-US" sz="900" b="0" i="0" u="none" strike="noStrike" kern="0" cap="none" spc="0" baseline="0" dirty="0">
              <a:solidFill>
                <a:srgbClr val="000000"/>
              </a:solidFill>
              <a:uFillTx/>
              <a:latin typeface="游ゴシック" pitchFamily="50"/>
              <a:ea typeface="游ゴシック" pitchFamily="50"/>
              <a:cs typeface="Arial"/>
            </a:endParaRPr>
          </a:p>
        </p:txBody>
      </p:sp>
      <p:sp>
        <p:nvSpPr>
          <p:cNvPr id="68" name="テキスト ボックス 52">
            <a:extLst>
              <a:ext uri="{FF2B5EF4-FFF2-40B4-BE49-F238E27FC236}">
                <a16:creationId xmlns:a16="http://schemas.microsoft.com/office/drawing/2014/main" id="{4855934B-A6B7-1374-B3BB-BAB1E7CDF0F1}"/>
              </a:ext>
            </a:extLst>
          </p:cNvPr>
          <p:cNvSpPr txBox="1"/>
          <p:nvPr/>
        </p:nvSpPr>
        <p:spPr>
          <a:xfrm>
            <a:off x="27669606" y="19187853"/>
            <a:ext cx="899339" cy="2308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ja-JP" sz="900" b="0" i="0" u="none" strike="noStrike" kern="0" cap="none" spc="0" baseline="0" dirty="0">
                <a:solidFill>
                  <a:srgbClr val="000000"/>
                </a:solidFill>
                <a:uFillTx/>
                <a:latin typeface="游ゴシック" pitchFamily="50"/>
                <a:ea typeface="游ゴシック" pitchFamily="50"/>
                <a:cs typeface="Arial"/>
              </a:rPr>
              <a:t>▷</a:t>
            </a:r>
            <a:r>
              <a:rPr lang="en-US" altLang="ja-JP" sz="900" dirty="0">
                <a:latin typeface="游ゴシック" pitchFamily="50"/>
                <a:ea typeface="游ゴシック" pitchFamily="50"/>
              </a:rPr>
              <a:t>Gragh5</a:t>
            </a:r>
            <a:endParaRPr lang="en-US" sz="900" b="0" i="0" u="none" strike="noStrike" kern="0" cap="none" spc="0" baseline="0" dirty="0">
              <a:solidFill>
                <a:srgbClr val="000000"/>
              </a:solidFill>
              <a:uFillTx/>
              <a:latin typeface="游ゴシック" pitchFamily="50"/>
              <a:ea typeface="游ゴシック" pitchFamily="50"/>
              <a:cs typeface="Arial"/>
            </a:endParaRPr>
          </a:p>
        </p:txBody>
      </p:sp>
      <p:graphicFrame>
        <p:nvGraphicFramePr>
          <p:cNvPr id="69" name="グラフ 68">
            <a:extLst>
              <a:ext uri="{FF2B5EF4-FFF2-40B4-BE49-F238E27FC236}">
                <a16:creationId xmlns:a16="http://schemas.microsoft.com/office/drawing/2014/main" id="{6F49B337-CDA5-8B1B-3C77-856503FF787C}"/>
              </a:ext>
            </a:extLst>
          </p:cNvPr>
          <p:cNvGraphicFramePr>
            <a:graphicFrameLocks/>
          </p:cNvGraphicFramePr>
          <p:nvPr/>
        </p:nvGraphicFramePr>
        <p:xfrm>
          <a:off x="24632403" y="17258339"/>
          <a:ext cx="3091697" cy="1943100"/>
        </p:xfrm>
        <a:graphic>
          <a:graphicData uri="http://schemas.openxmlformats.org/drawingml/2006/chart">
            <c:chart xmlns:c="http://schemas.openxmlformats.org/drawingml/2006/chart" xmlns:r="http://schemas.openxmlformats.org/officeDocument/2006/relationships" r:id="rId59"/>
          </a:graphicData>
        </a:graphic>
      </p:graphicFrame>
      <p:graphicFrame>
        <p:nvGraphicFramePr>
          <p:cNvPr id="71" name="グラフ 70">
            <a:extLst>
              <a:ext uri="{FF2B5EF4-FFF2-40B4-BE49-F238E27FC236}">
                <a16:creationId xmlns:a16="http://schemas.microsoft.com/office/drawing/2014/main" id="{5FCF188F-1883-2745-8254-C3124D003ACC}"/>
              </a:ext>
            </a:extLst>
          </p:cNvPr>
          <p:cNvGraphicFramePr>
            <a:graphicFrameLocks/>
          </p:cNvGraphicFramePr>
          <p:nvPr/>
        </p:nvGraphicFramePr>
        <p:xfrm>
          <a:off x="27762200" y="17263593"/>
          <a:ext cx="2446338" cy="1945476"/>
        </p:xfrm>
        <a:graphic>
          <a:graphicData uri="http://schemas.openxmlformats.org/drawingml/2006/chart">
            <c:chart xmlns:c="http://schemas.openxmlformats.org/drawingml/2006/chart" xmlns:r="http://schemas.openxmlformats.org/officeDocument/2006/relationships" r:id="rId60"/>
          </a:graphicData>
        </a:graphic>
      </p:graphicFrame>
      <p:grpSp>
        <p:nvGrpSpPr>
          <p:cNvPr id="79" name="グループ化 78">
            <a:extLst>
              <a:ext uri="{FF2B5EF4-FFF2-40B4-BE49-F238E27FC236}">
                <a16:creationId xmlns:a16="http://schemas.microsoft.com/office/drawing/2014/main" id="{20E7D3D6-E0A2-DD09-ADD3-890D9B25D63E}"/>
              </a:ext>
            </a:extLst>
          </p:cNvPr>
          <p:cNvGrpSpPr/>
          <p:nvPr/>
        </p:nvGrpSpPr>
        <p:grpSpPr>
          <a:xfrm>
            <a:off x="9158985" y="224442"/>
            <a:ext cx="1192917" cy="1196160"/>
            <a:chOff x="6668614" y="1956091"/>
            <a:chExt cx="1373195" cy="1382858"/>
          </a:xfrm>
          <a:solidFill>
            <a:srgbClr val="FFFFFF"/>
          </a:solidFill>
        </p:grpSpPr>
        <p:sp>
          <p:nvSpPr>
            <p:cNvPr id="78" name="正方形/長方形 77">
              <a:extLst>
                <a:ext uri="{FF2B5EF4-FFF2-40B4-BE49-F238E27FC236}">
                  <a16:creationId xmlns:a16="http://schemas.microsoft.com/office/drawing/2014/main" id="{21B4977B-A692-CB75-B4E1-C950F5AC7C83}"/>
                </a:ext>
              </a:extLst>
            </p:cNvPr>
            <p:cNvSpPr/>
            <p:nvPr/>
          </p:nvSpPr>
          <p:spPr>
            <a:xfrm>
              <a:off x="6668614" y="1956091"/>
              <a:ext cx="1373195" cy="13828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6" name="図 75" descr="アイコン&#10;&#10;AI 生成コンテンツは誤りを含む可能性があります。">
              <a:extLst>
                <a:ext uri="{FF2B5EF4-FFF2-40B4-BE49-F238E27FC236}">
                  <a16:creationId xmlns:a16="http://schemas.microsoft.com/office/drawing/2014/main" id="{F64AEB9C-09CF-A5A3-91E1-69E790D79D9E}"/>
                </a:ext>
              </a:extLst>
            </p:cNvPr>
            <p:cNvPicPr>
              <a:picLocks noChangeAspect="1"/>
            </p:cNvPicPr>
            <p:nvPr/>
          </p:nvPicPr>
          <p:blipFill>
            <a:blip r:embed="rId61"/>
            <a:stretch>
              <a:fillRect/>
            </a:stretch>
          </p:blipFill>
          <p:spPr>
            <a:xfrm>
              <a:off x="6764177" y="2070439"/>
              <a:ext cx="1162188" cy="1162188"/>
            </a:xfrm>
            <a:prstGeom prst="rect">
              <a:avLst/>
            </a:prstGeom>
            <a:grpFill/>
          </p:spPr>
        </p:pic>
      </p:grpSp>
      <p:sp>
        <p:nvSpPr>
          <p:cNvPr id="57" name="テキスト ボックス 56">
            <a:extLst>
              <a:ext uri="{FF2B5EF4-FFF2-40B4-BE49-F238E27FC236}">
                <a16:creationId xmlns:a16="http://schemas.microsoft.com/office/drawing/2014/main" id="{E125EBFE-C1F7-81A7-B794-6A90C4D8F8AB}"/>
              </a:ext>
            </a:extLst>
          </p:cNvPr>
          <p:cNvSpPr txBox="1"/>
          <p:nvPr/>
        </p:nvSpPr>
        <p:spPr>
          <a:xfrm>
            <a:off x="5530636" y="20662834"/>
            <a:ext cx="3297698" cy="769441"/>
          </a:xfrm>
          <a:prstGeom prst="rect">
            <a:avLst/>
          </a:prstGeom>
          <a:noFill/>
        </p:spPr>
        <p:txBody>
          <a:bodyPr wrap="none" rtlCol="0">
            <a:spAutoFit/>
          </a:bodyPr>
          <a:lstStyle/>
          <a:p>
            <a:r>
              <a:rPr kumimoji="1" lang="ja-JP" altLang="en-US" sz="4400" b="1" dirty="0">
                <a:latin typeface="HG創英ﾌﾟﾚｾﾞﾝｽEB" panose="02020809000000000000" pitchFamily="17" charset="-128"/>
                <a:ea typeface="HG創英ﾌﾟﾚｾﾞﾝｽEB" panose="02020809000000000000" pitchFamily="17" charset="-128"/>
              </a:rPr>
              <a:t>今田 耕司様</a:t>
            </a:r>
          </a:p>
        </p:txBody>
      </p:sp>
      <p:pic>
        <p:nvPicPr>
          <p:cNvPr id="1026" name="Picture 2" descr="宗像高校同窓会ホームページ(公式)">
            <a:extLst>
              <a:ext uri="{FF2B5EF4-FFF2-40B4-BE49-F238E27FC236}">
                <a16:creationId xmlns:a16="http://schemas.microsoft.com/office/drawing/2014/main" id="{C884D29C-41E7-975A-E576-9BF709A5E0D8}"/>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t="1708"/>
          <a:stretch>
            <a:fillRect/>
          </a:stretch>
        </p:blipFill>
        <p:spPr bwMode="auto">
          <a:xfrm>
            <a:off x="22580265" y="20806979"/>
            <a:ext cx="4900141" cy="665395"/>
          </a:xfrm>
          <a:prstGeom prst="rect">
            <a:avLst/>
          </a:prstGeom>
          <a:noFill/>
          <a:extLst>
            <a:ext uri="{909E8E84-426E-40DD-AFC4-6F175D3DCCD1}">
              <a14:hiddenFill xmlns:a14="http://schemas.microsoft.com/office/drawing/2010/main">
                <a:solidFill>
                  <a:srgbClr val="FFFFFF"/>
                </a:solidFill>
              </a14:hiddenFill>
            </a:ext>
          </a:extLst>
        </p:spPr>
      </p:pic>
      <p:sp>
        <p:nvSpPr>
          <p:cNvPr id="80" name="十字形 79">
            <a:extLst>
              <a:ext uri="{FF2B5EF4-FFF2-40B4-BE49-F238E27FC236}">
                <a16:creationId xmlns:a16="http://schemas.microsoft.com/office/drawing/2014/main" id="{0DA43B60-B1D8-95B9-FD71-9B77440B174C}"/>
              </a:ext>
            </a:extLst>
          </p:cNvPr>
          <p:cNvSpPr/>
          <p:nvPr/>
        </p:nvSpPr>
        <p:spPr>
          <a:xfrm rot="16200000">
            <a:off x="8016626" y="19888705"/>
            <a:ext cx="375475" cy="379205"/>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78" name="正方形/長方形 2277">
            <a:extLst>
              <a:ext uri="{FF2B5EF4-FFF2-40B4-BE49-F238E27FC236}">
                <a16:creationId xmlns:a16="http://schemas.microsoft.com/office/drawing/2014/main" id="{6D0537B1-7380-163B-0F09-B8DA399BF345}"/>
              </a:ext>
            </a:extLst>
          </p:cNvPr>
          <p:cNvSpPr/>
          <p:nvPr/>
        </p:nvSpPr>
        <p:spPr>
          <a:xfrm>
            <a:off x="17059" y="4485528"/>
            <a:ext cx="18794815" cy="533640"/>
          </a:xfrm>
          <a:prstGeom prst="rect">
            <a:avLst/>
          </a:prstGeom>
          <a:gradFill>
            <a:gsLst>
              <a:gs pos="100000">
                <a:srgbClr val="FFFFFF"/>
              </a:gs>
              <a:gs pos="0">
                <a:srgbClr val="1150B7"/>
              </a:gs>
              <a:gs pos="86000">
                <a:srgbClr val="DFE7F5"/>
              </a:gs>
              <a:gs pos="46000">
                <a:srgbClr val="8FAAD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3200" b="1" dirty="0">
                <a:latin typeface="Roboto Condensed" panose="02000000000000000000" pitchFamily="2" charset="0"/>
                <a:ea typeface="Roboto Condensed" panose="02000000000000000000" pitchFamily="2" charset="0"/>
                <a:cs typeface="Roboto Condensed" panose="02000000000000000000" pitchFamily="2" charset="0"/>
              </a:rPr>
              <a:t>Team Activities</a:t>
            </a:r>
            <a:endParaRPr kumimoji="1" lang="ja-JP" altLang="en-US" sz="3200" b="1" dirty="0">
              <a:latin typeface="Roboto Condensed" panose="02000000000000000000" pitchFamily="2" charset="0"/>
              <a:cs typeface="Roboto Condensed" panose="02000000000000000000" pitchFamily="2" charset="0"/>
            </a:endParaRPr>
          </a:p>
        </p:txBody>
      </p:sp>
      <p:pic>
        <p:nvPicPr>
          <p:cNvPr id="128" name="Picture 4">
            <a:extLst>
              <a:ext uri="{FF2B5EF4-FFF2-40B4-BE49-F238E27FC236}">
                <a16:creationId xmlns:a16="http://schemas.microsoft.com/office/drawing/2014/main" id="{6056B985-E8D1-2C50-8311-DFFA8E341615}"/>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16574466" y="7831553"/>
            <a:ext cx="596022" cy="596022"/>
          </a:xfrm>
          <a:prstGeom prst="rect">
            <a:avLst/>
          </a:prstGeom>
          <a:noFill/>
          <a:extLst>
            <a:ext uri="{909E8E84-426E-40DD-AFC4-6F175D3DCCD1}">
              <a14:hiddenFill xmlns:a14="http://schemas.microsoft.com/office/drawing/2010/main">
                <a:solidFill>
                  <a:srgbClr val="FFFFFF"/>
                </a:solidFill>
              </a14:hiddenFill>
            </a:ext>
          </a:extLst>
        </p:spPr>
      </p:pic>
      <p:sp>
        <p:nvSpPr>
          <p:cNvPr id="130" name="テキスト ボックス 129">
            <a:extLst>
              <a:ext uri="{FF2B5EF4-FFF2-40B4-BE49-F238E27FC236}">
                <a16:creationId xmlns:a16="http://schemas.microsoft.com/office/drawing/2014/main" id="{B61F6C0E-0939-B9D3-8D56-B3CE3A1A8A1A}"/>
              </a:ext>
            </a:extLst>
          </p:cNvPr>
          <p:cNvSpPr txBox="1"/>
          <p:nvPr/>
        </p:nvSpPr>
        <p:spPr>
          <a:xfrm>
            <a:off x="15298609" y="5894278"/>
            <a:ext cx="1150432" cy="5232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KiCad</a:t>
            </a:r>
            <a:endParaRPr lang="en-US" altLang="ja-JP" sz="900" b="1"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circuit fabrication</a:t>
            </a:r>
          </a:p>
        </p:txBody>
      </p:sp>
      <p:sp>
        <p:nvSpPr>
          <p:cNvPr id="131" name="テキスト ボックス 130">
            <a:extLst>
              <a:ext uri="{FF2B5EF4-FFF2-40B4-BE49-F238E27FC236}">
                <a16:creationId xmlns:a16="http://schemas.microsoft.com/office/drawing/2014/main" id="{48EC8B12-3D01-6F2B-886D-B285AC7F67E3}"/>
              </a:ext>
            </a:extLst>
          </p:cNvPr>
          <p:cNvSpPr txBox="1"/>
          <p:nvPr/>
        </p:nvSpPr>
        <p:spPr>
          <a:xfrm>
            <a:off x="14773788" y="5459174"/>
            <a:ext cx="3153037" cy="253916"/>
          </a:xfrm>
          <a:prstGeom prst="rect">
            <a:avLst/>
          </a:prstGeom>
          <a:noFill/>
        </p:spPr>
        <p:txBody>
          <a:bodyPr wrap="square" rtlCol="0">
            <a:spAutoFit/>
          </a:bodyPr>
          <a:lstStyle/>
          <a:p>
            <a:r>
              <a:rPr lang="en-US" altLang="ja-JP" sz="1050" dirty="0">
                <a:solidFill>
                  <a:schemeClr val="tx1"/>
                </a:solidFill>
                <a:latin typeface="游ゴシック" panose="020B0400000000000000" pitchFamily="50" charset="-128"/>
                <a:ea typeface="游ゴシック" panose="020B0400000000000000" pitchFamily="50" charset="-128"/>
              </a:rPr>
              <a:t>Our team mainly uses the following software.</a:t>
            </a:r>
            <a:endParaRPr kumimoji="1" lang="en-US" altLang="ja-JP" sz="1200" dirty="0"/>
          </a:p>
        </p:txBody>
      </p:sp>
      <p:pic>
        <p:nvPicPr>
          <p:cNvPr id="139" name="Google Shape;182;p13">
            <a:extLst>
              <a:ext uri="{FF2B5EF4-FFF2-40B4-BE49-F238E27FC236}">
                <a16:creationId xmlns:a16="http://schemas.microsoft.com/office/drawing/2014/main" id="{449FF925-0B6B-0C1D-62BE-21141C7C6240}"/>
              </a:ext>
            </a:extLst>
          </p:cNvPr>
          <p:cNvPicPr preferRelativeResize="0"/>
          <p:nvPr/>
        </p:nvPicPr>
        <p:blipFill rotWithShape="1">
          <a:blip r:embed="rId64">
            <a:alphaModFix/>
          </a:blip>
          <a:srcRect/>
          <a:stretch/>
        </p:blipFill>
        <p:spPr>
          <a:xfrm>
            <a:off x="14799831" y="5860706"/>
            <a:ext cx="606770" cy="597688"/>
          </a:xfrm>
          <a:prstGeom prst="rect">
            <a:avLst/>
          </a:prstGeom>
          <a:noFill/>
          <a:ln>
            <a:noFill/>
          </a:ln>
        </p:spPr>
      </p:pic>
      <p:pic>
        <p:nvPicPr>
          <p:cNvPr id="143" name="Google Shape;290;p13">
            <a:extLst>
              <a:ext uri="{FF2B5EF4-FFF2-40B4-BE49-F238E27FC236}">
                <a16:creationId xmlns:a16="http://schemas.microsoft.com/office/drawing/2014/main" id="{F374F645-95B3-232E-6340-1B77C0395C33}"/>
              </a:ext>
            </a:extLst>
          </p:cNvPr>
          <p:cNvPicPr preferRelativeResize="0"/>
          <p:nvPr/>
        </p:nvPicPr>
        <p:blipFill rotWithShape="1">
          <a:blip r:embed="rId65">
            <a:alphaModFix/>
          </a:blip>
          <a:srcRect/>
          <a:stretch/>
        </p:blipFill>
        <p:spPr>
          <a:xfrm>
            <a:off x="14863331" y="6888711"/>
            <a:ext cx="444086" cy="447827"/>
          </a:xfrm>
          <a:prstGeom prst="rect">
            <a:avLst/>
          </a:prstGeom>
          <a:noFill/>
          <a:ln>
            <a:noFill/>
          </a:ln>
        </p:spPr>
      </p:pic>
      <p:pic>
        <p:nvPicPr>
          <p:cNvPr id="149" name="Picture 3" descr="OpenMV · GitHub">
            <a:extLst>
              <a:ext uri="{FF2B5EF4-FFF2-40B4-BE49-F238E27FC236}">
                <a16:creationId xmlns:a16="http://schemas.microsoft.com/office/drawing/2014/main" id="{D2723C0C-2761-314C-448A-DB157DD99D7E}"/>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6627461" y="6881110"/>
            <a:ext cx="471576" cy="471576"/>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5" descr="Github 接続/システム障害発生？サービス中断などの問題をリアルタイムでお知らせ | Downdetector">
            <a:extLst>
              <a:ext uri="{FF2B5EF4-FFF2-40B4-BE49-F238E27FC236}">
                <a16:creationId xmlns:a16="http://schemas.microsoft.com/office/drawing/2014/main" id="{DF99C267-60DE-90E2-6D19-7BB1B80F0F19}"/>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14885475" y="7879219"/>
            <a:ext cx="491167" cy="491167"/>
          </a:xfrm>
          <a:prstGeom prst="rect">
            <a:avLst/>
          </a:prstGeom>
          <a:noFill/>
          <a:extLst>
            <a:ext uri="{909E8E84-426E-40DD-AFC4-6F175D3DCCD1}">
              <a14:hiddenFill xmlns:a14="http://schemas.microsoft.com/office/drawing/2010/main">
                <a:solidFill>
                  <a:srgbClr val="FFFFFF"/>
                </a:solidFill>
              </a14:hiddenFill>
            </a:ext>
          </a:extLst>
        </p:spPr>
      </p:pic>
      <p:sp>
        <p:nvSpPr>
          <p:cNvPr id="160" name="テキスト ボックス 159">
            <a:extLst>
              <a:ext uri="{FF2B5EF4-FFF2-40B4-BE49-F238E27FC236}">
                <a16:creationId xmlns:a16="http://schemas.microsoft.com/office/drawing/2014/main" id="{A67A6F9F-7B12-A90D-1C2E-A1EDD23D3413}"/>
              </a:ext>
            </a:extLst>
          </p:cNvPr>
          <p:cNvSpPr txBox="1"/>
          <p:nvPr/>
        </p:nvSpPr>
        <p:spPr>
          <a:xfrm>
            <a:off x="15353446" y="7846123"/>
            <a:ext cx="1280266"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GitHub</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data storage</a:t>
            </a:r>
          </a:p>
        </p:txBody>
      </p:sp>
      <p:sp>
        <p:nvSpPr>
          <p:cNvPr id="161" name="テキスト ボックス 160">
            <a:extLst>
              <a:ext uri="{FF2B5EF4-FFF2-40B4-BE49-F238E27FC236}">
                <a16:creationId xmlns:a16="http://schemas.microsoft.com/office/drawing/2014/main" id="{BB2AD648-294D-4F06-6F88-302583901CF2}"/>
              </a:ext>
            </a:extLst>
          </p:cNvPr>
          <p:cNvSpPr txBox="1"/>
          <p:nvPr/>
        </p:nvSpPr>
        <p:spPr>
          <a:xfrm>
            <a:off x="15274141" y="6821643"/>
            <a:ext cx="1431628"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Visual Studio</a:t>
            </a:r>
            <a:endParaRPr kumimoji="1" lang="en-US" altLang="ja-JP" sz="900" dirty="0"/>
          </a:p>
          <a:p>
            <a:r>
              <a:rPr kumimoji="1" lang="en-US" altLang="ja-JP" sz="900" dirty="0">
                <a:latin typeface="游ゴシック" panose="020B0400000000000000" pitchFamily="50" charset="-128"/>
                <a:ea typeface="游ゴシック" panose="020B0400000000000000" pitchFamily="50" charset="-128"/>
              </a:rPr>
              <a:t>Used for programming (except for the camera) with C++</a:t>
            </a:r>
          </a:p>
        </p:txBody>
      </p:sp>
      <p:sp>
        <p:nvSpPr>
          <p:cNvPr id="162" name="テキスト ボックス 161">
            <a:extLst>
              <a:ext uri="{FF2B5EF4-FFF2-40B4-BE49-F238E27FC236}">
                <a16:creationId xmlns:a16="http://schemas.microsoft.com/office/drawing/2014/main" id="{D5801BF3-13CE-49FE-E16D-B6D4DFB2B8F3}"/>
              </a:ext>
            </a:extLst>
          </p:cNvPr>
          <p:cNvSpPr txBox="1"/>
          <p:nvPr/>
        </p:nvSpPr>
        <p:spPr>
          <a:xfrm>
            <a:off x="14773482" y="5657885"/>
            <a:ext cx="924187"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Design</a:t>
            </a:r>
          </a:p>
        </p:txBody>
      </p:sp>
      <p:sp>
        <p:nvSpPr>
          <p:cNvPr id="164" name="テキスト ボックス 163">
            <a:extLst>
              <a:ext uri="{FF2B5EF4-FFF2-40B4-BE49-F238E27FC236}">
                <a16:creationId xmlns:a16="http://schemas.microsoft.com/office/drawing/2014/main" id="{C3315F0B-4E97-1BA8-ACCB-7EDB3E13F3B5}"/>
              </a:ext>
            </a:extLst>
          </p:cNvPr>
          <p:cNvSpPr txBox="1"/>
          <p:nvPr/>
        </p:nvSpPr>
        <p:spPr>
          <a:xfrm>
            <a:off x="17045642" y="5887057"/>
            <a:ext cx="1616117" cy="661720"/>
          </a:xfrm>
          <a:prstGeom prst="rect">
            <a:avLst/>
          </a:prstGeom>
          <a:noFill/>
        </p:spPr>
        <p:txBody>
          <a:bodyPr wrap="square" rtlCol="0">
            <a:spAutoFit/>
          </a:bodyPr>
          <a:lstStyle/>
          <a:p>
            <a:r>
              <a:rPr lang="ja-JP" altLang="en-US" sz="1000" b="1" dirty="0">
                <a:latin typeface="游ゴシック" panose="020B0400000000000000" pitchFamily="50" charset="-128"/>
                <a:ea typeface="游ゴシック" panose="020B0400000000000000" pitchFamily="50" charset="-128"/>
              </a:rPr>
              <a:t>・</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Autodesk Fusion</a:t>
            </a:r>
            <a:r>
              <a:rPr lang="ja-JP" altLang="en-US" sz="900" dirty="0">
                <a:latin typeface="Roboto Condensed" panose="02000000000000000000" pitchFamily="2" charset="0"/>
                <a:ea typeface="游ゴシック" panose="020B0400000000000000" pitchFamily="50" charset="-128"/>
                <a:cs typeface="Roboto Condensed" panose="02000000000000000000" pitchFamily="2" charset="0"/>
              </a:rPr>
              <a:t>　　</a:t>
            </a:r>
            <a:endParaRPr lang="en-US" altLang="ja-JP" sz="900" dirty="0">
              <a:latin typeface="Roboto Condensed" panose="02000000000000000000" pitchFamily="2" charset="0"/>
              <a:ea typeface="Roboto Condensed" panose="02000000000000000000" pitchFamily="2" charset="0"/>
              <a:cs typeface="Roboto Condensed" panose="02000000000000000000" pitchFamily="2" charset="0"/>
            </a:endParaRPr>
          </a:p>
          <a:p>
            <a:r>
              <a:rPr kumimoji="1" lang="en-US" altLang="ja-JP" sz="900" dirty="0">
                <a:latin typeface="游ゴシック" panose="020B0400000000000000" pitchFamily="50" charset="-128"/>
                <a:ea typeface="游ゴシック" panose="020B0400000000000000" pitchFamily="50" charset="-128"/>
              </a:rPr>
              <a:t>Used for designing </a:t>
            </a:r>
          </a:p>
          <a:p>
            <a:r>
              <a:rPr kumimoji="1" lang="en-US" altLang="ja-JP" sz="900" dirty="0">
                <a:latin typeface="游ゴシック" panose="020B0400000000000000" pitchFamily="50" charset="-128"/>
                <a:ea typeface="游ゴシック" panose="020B0400000000000000" pitchFamily="50" charset="-128"/>
              </a:rPr>
              <a:t>the robot’s frame and components</a:t>
            </a:r>
          </a:p>
        </p:txBody>
      </p:sp>
      <p:pic>
        <p:nvPicPr>
          <p:cNvPr id="165" name="Google Shape;289;p13">
            <a:extLst>
              <a:ext uri="{FF2B5EF4-FFF2-40B4-BE49-F238E27FC236}">
                <a16:creationId xmlns:a16="http://schemas.microsoft.com/office/drawing/2014/main" id="{025817D2-A2E6-5F4C-71BC-878C1B65F67E}"/>
              </a:ext>
            </a:extLst>
          </p:cNvPr>
          <p:cNvPicPr preferRelativeResize="0"/>
          <p:nvPr/>
        </p:nvPicPr>
        <p:blipFill rotWithShape="1">
          <a:blip r:embed="rId68">
            <a:alphaModFix/>
          </a:blip>
          <a:srcRect/>
          <a:stretch/>
        </p:blipFill>
        <p:spPr>
          <a:xfrm>
            <a:off x="16510296" y="5854700"/>
            <a:ext cx="613201" cy="582643"/>
          </a:xfrm>
          <a:prstGeom prst="rect">
            <a:avLst/>
          </a:prstGeom>
          <a:noFill/>
          <a:ln>
            <a:noFill/>
          </a:ln>
        </p:spPr>
      </p:pic>
      <p:sp>
        <p:nvSpPr>
          <p:cNvPr id="167" name="テキスト ボックス 166">
            <a:extLst>
              <a:ext uri="{FF2B5EF4-FFF2-40B4-BE49-F238E27FC236}">
                <a16:creationId xmlns:a16="http://schemas.microsoft.com/office/drawing/2014/main" id="{3D137AE4-5B7E-0CE9-65D0-50E4B52C716D}"/>
              </a:ext>
            </a:extLst>
          </p:cNvPr>
          <p:cNvSpPr txBox="1"/>
          <p:nvPr/>
        </p:nvSpPr>
        <p:spPr>
          <a:xfrm>
            <a:off x="14768956" y="6574330"/>
            <a:ext cx="832402"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Program</a:t>
            </a:r>
          </a:p>
        </p:txBody>
      </p:sp>
      <p:sp>
        <p:nvSpPr>
          <p:cNvPr id="170" name="テキスト ボックス 169">
            <a:extLst>
              <a:ext uri="{FF2B5EF4-FFF2-40B4-BE49-F238E27FC236}">
                <a16:creationId xmlns:a16="http://schemas.microsoft.com/office/drawing/2014/main" id="{6BEA15A2-B285-B985-6253-C8F9442A9BC7}"/>
              </a:ext>
            </a:extLst>
          </p:cNvPr>
          <p:cNvSpPr txBox="1"/>
          <p:nvPr/>
        </p:nvSpPr>
        <p:spPr>
          <a:xfrm>
            <a:off x="17041817" y="6804834"/>
            <a:ext cx="1523043" cy="5232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OpenMV IDE</a:t>
            </a:r>
          </a:p>
          <a:p>
            <a:r>
              <a:rPr kumimoji="1" lang="en-US" altLang="ja-JP" sz="900" dirty="0">
                <a:latin typeface="游ゴシック" panose="020B0400000000000000" pitchFamily="50" charset="-128"/>
                <a:ea typeface="游ゴシック" panose="020B0400000000000000" pitchFamily="50" charset="-128"/>
              </a:rPr>
              <a:t>Used for programming the camera with Python</a:t>
            </a:r>
          </a:p>
        </p:txBody>
      </p:sp>
      <p:sp>
        <p:nvSpPr>
          <p:cNvPr id="174" name="テキスト ボックス 173">
            <a:extLst>
              <a:ext uri="{FF2B5EF4-FFF2-40B4-BE49-F238E27FC236}">
                <a16:creationId xmlns:a16="http://schemas.microsoft.com/office/drawing/2014/main" id="{BDB3570A-B5C4-71E7-EF64-9BAE95682298}"/>
              </a:ext>
            </a:extLst>
          </p:cNvPr>
          <p:cNvSpPr txBox="1"/>
          <p:nvPr/>
        </p:nvSpPr>
        <p:spPr>
          <a:xfrm>
            <a:off x="17092206" y="7828300"/>
            <a:ext cx="1687679" cy="661720"/>
          </a:xfrm>
          <a:prstGeom prst="rect">
            <a:avLst/>
          </a:prstGeom>
          <a:noFill/>
        </p:spPr>
        <p:txBody>
          <a:bodyPr wrap="square" rtlCol="0">
            <a:spAutoFit/>
          </a:bodyPr>
          <a:lstStyle/>
          <a:p>
            <a:r>
              <a:rPr kumimoji="1" lang="ja-JP" altLang="en-US" sz="1000" dirty="0"/>
              <a:t>・</a:t>
            </a:r>
            <a:r>
              <a:rPr lang="en-US" altLang="ja-JP" sz="1000" b="1" dirty="0">
                <a:latin typeface="游ゴシック" panose="020B0400000000000000" pitchFamily="50" charset="-128"/>
                <a:ea typeface="游ゴシック" panose="020B0400000000000000" pitchFamily="50" charset="-128"/>
              </a:rPr>
              <a:t> </a:t>
            </a:r>
            <a:r>
              <a:rPr lang="en-US" altLang="ja-JP" sz="1000" b="1" dirty="0">
                <a:latin typeface="Roboto Condensed" panose="02000000000000000000" pitchFamily="2" charset="0"/>
                <a:ea typeface="Roboto Condensed" panose="02000000000000000000" pitchFamily="2" charset="0"/>
                <a:cs typeface="Roboto Condensed" panose="02000000000000000000" pitchFamily="2" charset="0"/>
              </a:rPr>
              <a:t>Discord</a:t>
            </a:r>
          </a:p>
          <a:p>
            <a:r>
              <a:rPr kumimoji="1" lang="en-US" altLang="ja-JP" sz="900" dirty="0">
                <a:latin typeface="游ゴシック" panose="020B0400000000000000" pitchFamily="50" charset="-128"/>
                <a:ea typeface="游ゴシック" panose="020B0400000000000000" pitchFamily="50" charset="-128"/>
              </a:rPr>
              <a:t>Used for sharing information among team members</a:t>
            </a:r>
            <a:endParaRPr lang="en-US" altLang="ja-JP" sz="700" dirty="0">
              <a:latin typeface="游ゴシック" panose="020B0400000000000000" pitchFamily="50" charset="-128"/>
              <a:ea typeface="游ゴシック" panose="020B0400000000000000" pitchFamily="50" charset="-128"/>
            </a:endParaRPr>
          </a:p>
        </p:txBody>
      </p:sp>
      <p:sp>
        <p:nvSpPr>
          <p:cNvPr id="175" name="テキスト ボックス 174">
            <a:extLst>
              <a:ext uri="{FF2B5EF4-FFF2-40B4-BE49-F238E27FC236}">
                <a16:creationId xmlns:a16="http://schemas.microsoft.com/office/drawing/2014/main" id="{BC16A290-BB82-F2DE-F307-E57BA6221266}"/>
              </a:ext>
            </a:extLst>
          </p:cNvPr>
          <p:cNvSpPr txBox="1"/>
          <p:nvPr/>
        </p:nvSpPr>
        <p:spPr>
          <a:xfrm>
            <a:off x="14774119" y="7571912"/>
            <a:ext cx="1705278" cy="307777"/>
          </a:xfrm>
          <a:prstGeom prst="rect">
            <a:avLst/>
          </a:prstGeom>
          <a:noFill/>
        </p:spPr>
        <p:txBody>
          <a:bodyPr wrap="square" rtlCol="0">
            <a:spAutoFit/>
          </a:bodyPr>
          <a:lstStyle/>
          <a:p>
            <a:r>
              <a:rPr kumimoji="1" lang="en-US" altLang="ja-JP" sz="1400" b="1" dirty="0">
                <a:latin typeface="Roboto Condensed" panose="02000000000000000000" pitchFamily="2" charset="0"/>
                <a:ea typeface="Roboto Condensed" panose="02000000000000000000" pitchFamily="2" charset="0"/>
                <a:cs typeface="Roboto Condensed" panose="02000000000000000000" pitchFamily="2" charset="0"/>
              </a:rPr>
              <a:t>Management </a:t>
            </a:r>
          </a:p>
        </p:txBody>
      </p:sp>
      <p:sp>
        <p:nvSpPr>
          <p:cNvPr id="179" name="テキスト ボックス 178">
            <a:extLst>
              <a:ext uri="{FF2B5EF4-FFF2-40B4-BE49-F238E27FC236}">
                <a16:creationId xmlns:a16="http://schemas.microsoft.com/office/drawing/2014/main" id="{38E8A766-C816-33AF-7D50-23D6D7095030}"/>
              </a:ext>
            </a:extLst>
          </p:cNvPr>
          <p:cNvSpPr txBox="1"/>
          <p:nvPr/>
        </p:nvSpPr>
        <p:spPr>
          <a:xfrm>
            <a:off x="14744826" y="5011874"/>
            <a:ext cx="812082" cy="523220"/>
          </a:xfrm>
          <a:prstGeom prst="rect">
            <a:avLst/>
          </a:prstGeom>
          <a:noFill/>
        </p:spPr>
        <p:txBody>
          <a:bodyPr wrap="square" rtlCol="0">
            <a:spAutoFit/>
          </a:bodyPr>
          <a:lstStyle/>
          <a:p>
            <a:r>
              <a:rPr kumimoji="1" lang="en-US" altLang="ja-JP" sz="2800" b="1" dirty="0">
                <a:solidFill>
                  <a:srgbClr val="1351B8"/>
                </a:solidFill>
                <a:latin typeface="Roboto Condensed" panose="02000000000000000000" pitchFamily="2" charset="0"/>
                <a:ea typeface="Roboto Condensed" panose="02000000000000000000" pitchFamily="2" charset="0"/>
                <a:cs typeface="Roboto Condensed" panose="02000000000000000000" pitchFamily="2" charset="0"/>
              </a:rPr>
              <a:t>T</a:t>
            </a:r>
            <a:r>
              <a:rPr kumimoji="1" lang="en-US" altLang="ja-JP" sz="2000" b="1" dirty="0">
                <a:latin typeface="Roboto Condensed" panose="02000000000000000000" pitchFamily="2" charset="0"/>
                <a:ea typeface="Roboto Condensed" panose="02000000000000000000" pitchFamily="2" charset="0"/>
                <a:cs typeface="Roboto Condensed" panose="02000000000000000000" pitchFamily="2" charset="0"/>
              </a:rPr>
              <a:t>ool</a:t>
            </a:r>
          </a:p>
        </p:txBody>
      </p:sp>
      <p:graphicFrame>
        <p:nvGraphicFramePr>
          <p:cNvPr id="180" name="グラフ 179">
            <a:extLst>
              <a:ext uri="{FF2B5EF4-FFF2-40B4-BE49-F238E27FC236}">
                <a16:creationId xmlns:a16="http://schemas.microsoft.com/office/drawing/2014/main" id="{EB0676FD-6C80-485A-4CD4-7AC7D206CDBC}"/>
              </a:ext>
            </a:extLst>
          </p:cNvPr>
          <p:cNvGraphicFramePr>
            <a:graphicFrameLocks/>
          </p:cNvGraphicFramePr>
          <p:nvPr>
            <p:extLst>
              <p:ext uri="{D42A27DB-BD31-4B8C-83A1-F6EECF244321}">
                <p14:modId xmlns:p14="http://schemas.microsoft.com/office/powerpoint/2010/main" val="3524616439"/>
              </p:ext>
            </p:extLst>
          </p:nvPr>
        </p:nvGraphicFramePr>
        <p:xfrm>
          <a:off x="8826500" y="5095872"/>
          <a:ext cx="5918200" cy="3793538"/>
        </p:xfrm>
        <a:graphic>
          <a:graphicData uri="http://schemas.openxmlformats.org/drawingml/2006/chart">
            <c:chart xmlns:c="http://schemas.openxmlformats.org/drawingml/2006/chart" xmlns:r="http://schemas.openxmlformats.org/officeDocument/2006/relationships" r:id="rId69"/>
          </a:graphicData>
        </a:graphic>
      </p:graphicFrame>
      <p:sp>
        <p:nvSpPr>
          <p:cNvPr id="1029" name="テキスト ボックス 4">
            <a:extLst>
              <a:ext uri="{FF2B5EF4-FFF2-40B4-BE49-F238E27FC236}">
                <a16:creationId xmlns:a16="http://schemas.microsoft.com/office/drawing/2014/main" id="{E0F04FDA-11C4-B7B2-B3E5-F7C36C545D37}"/>
              </a:ext>
            </a:extLst>
          </p:cNvPr>
          <p:cNvSpPr txBox="1"/>
          <p:nvPr/>
        </p:nvSpPr>
        <p:spPr>
          <a:xfrm>
            <a:off x="25400" y="5352892"/>
            <a:ext cx="8849362" cy="784830"/>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Our team has been participating in the RoboCup Soccer Lightweight League since last season. This is now our second year. The team consists of four members — three of whom have been involved in robot competitions since high school, and one since junior high school. Despite being a relatively new team, we have set a major goal of "winning the world championship," and we’ve been working hard every day to build our robots and improve our technical skills. Given our limited time, we established a clear activity policy to ensure that every team member could grow steadily. In this presentation, we would like to introduce the policies we followed and how we advanced our activities based on them.</a:t>
            </a:r>
            <a:endParaRPr lang="ja-JP" sz="900" b="0" i="0" u="none" strike="noStrike" kern="1200" cap="none" spc="0" baseline="0" dirty="0">
              <a:solidFill>
                <a:srgbClr val="000000"/>
              </a:solidFill>
              <a:uFillTx/>
              <a:latin typeface="游ゴシック" pitchFamily="50"/>
              <a:ea typeface="游ゴシック" pitchFamily="50"/>
            </a:endParaRPr>
          </a:p>
        </p:txBody>
      </p:sp>
      <p:sp>
        <p:nvSpPr>
          <p:cNvPr id="1030" name="矢印: 山形 5">
            <a:extLst>
              <a:ext uri="{FF2B5EF4-FFF2-40B4-BE49-F238E27FC236}">
                <a16:creationId xmlns:a16="http://schemas.microsoft.com/office/drawing/2014/main" id="{BC7A0209-2EB0-E246-C692-F072C3DD56DF}"/>
              </a:ext>
            </a:extLst>
          </p:cNvPr>
          <p:cNvSpPr/>
          <p:nvPr/>
        </p:nvSpPr>
        <p:spPr>
          <a:xfrm>
            <a:off x="1082040" y="6110008"/>
            <a:ext cx="1375884"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1" name="正方形/長方形 6">
            <a:extLst>
              <a:ext uri="{FF2B5EF4-FFF2-40B4-BE49-F238E27FC236}">
                <a16:creationId xmlns:a16="http://schemas.microsoft.com/office/drawing/2014/main" id="{2F4FE14A-61CD-4167-4874-9D0F0E90F8E5}"/>
              </a:ext>
            </a:extLst>
          </p:cNvPr>
          <p:cNvSpPr/>
          <p:nvPr/>
        </p:nvSpPr>
        <p:spPr>
          <a:xfrm>
            <a:off x="118479" y="6375440"/>
            <a:ext cx="948321" cy="113661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2" name="テキスト ボックス 124">
            <a:extLst>
              <a:ext uri="{FF2B5EF4-FFF2-40B4-BE49-F238E27FC236}">
                <a16:creationId xmlns:a16="http://schemas.microsoft.com/office/drawing/2014/main" id="{E3134C86-B7FF-82B2-98B8-3BF8FB889609}"/>
              </a:ext>
            </a:extLst>
          </p:cNvPr>
          <p:cNvSpPr txBox="1"/>
          <p:nvPr/>
        </p:nvSpPr>
        <p:spPr>
          <a:xfrm>
            <a:off x="129434" y="6385600"/>
            <a:ext cx="944986"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Each team member built their own robot, deepening their understanding of its structure and mechanisms.</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34" name="正方形/長方形 10">
            <a:extLst>
              <a:ext uri="{FF2B5EF4-FFF2-40B4-BE49-F238E27FC236}">
                <a16:creationId xmlns:a16="http://schemas.microsoft.com/office/drawing/2014/main" id="{470ACF87-E257-7FB4-D165-C114D47E92B3}"/>
              </a:ext>
            </a:extLst>
          </p:cNvPr>
          <p:cNvSpPr/>
          <p:nvPr/>
        </p:nvSpPr>
        <p:spPr>
          <a:xfrm>
            <a:off x="1141219" y="6383200"/>
            <a:ext cx="1160021" cy="1135200"/>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5" name="テキスト ボックス 124">
            <a:extLst>
              <a:ext uri="{FF2B5EF4-FFF2-40B4-BE49-F238E27FC236}">
                <a16:creationId xmlns:a16="http://schemas.microsoft.com/office/drawing/2014/main" id="{64CDD4C7-BD74-B4E3-5280-61DB7DFFF866}"/>
              </a:ext>
            </a:extLst>
          </p:cNvPr>
          <p:cNvSpPr txBox="1"/>
          <p:nvPr/>
        </p:nvSpPr>
        <p:spPr>
          <a:xfrm>
            <a:off x="1157887" y="6389544"/>
            <a:ext cx="1106523" cy="969496"/>
          </a:xfrm>
          <a:prstGeom prst="rect">
            <a:avLst/>
          </a:prstGeom>
          <a:noFill/>
          <a:ln cap="flat">
            <a:noFill/>
          </a:ln>
        </p:spPr>
        <p:txBody>
          <a:bodyPr vert="horz" wrap="square" lIns="0" tIns="0" rIns="0" bIns="0" anchor="t" anchorCtr="0" compatLnSpc="1">
            <a:spAutoFit/>
          </a:bodyPr>
          <a:lstStyle/>
          <a:p>
            <a:r>
              <a:rPr lang="en-US" altLang="ja-JP" sz="900" dirty="0">
                <a:latin typeface="游ゴシック" panose="020B0400000000000000" pitchFamily="50" charset="-128"/>
                <a:ea typeface="游ゴシック" panose="020B0400000000000000" pitchFamily="50" charset="-128"/>
              </a:rPr>
              <a:t>Through the process of building robots, </a:t>
            </a:r>
          </a:p>
          <a:p>
            <a:r>
              <a:rPr lang="en-US" altLang="ja-JP" sz="900" dirty="0">
                <a:latin typeface="游ゴシック" panose="020B0400000000000000" pitchFamily="50" charset="-128"/>
                <a:ea typeface="游ゴシック" panose="020B0400000000000000" pitchFamily="50" charset="-128"/>
              </a:rPr>
              <a:t>we identified our own strengths and weaknesses and assigned team roles accordingly.</a:t>
            </a:r>
          </a:p>
        </p:txBody>
      </p:sp>
      <p:sp>
        <p:nvSpPr>
          <p:cNvPr id="1036" name="テキスト ボックス 126">
            <a:extLst>
              <a:ext uri="{FF2B5EF4-FFF2-40B4-BE49-F238E27FC236}">
                <a16:creationId xmlns:a16="http://schemas.microsoft.com/office/drawing/2014/main" id="{06F5C58A-4499-E797-AFAF-263F37B13224}"/>
              </a:ext>
            </a:extLst>
          </p:cNvPr>
          <p:cNvSpPr txBox="1"/>
          <p:nvPr/>
        </p:nvSpPr>
        <p:spPr>
          <a:xfrm>
            <a:off x="1376349" y="6133463"/>
            <a:ext cx="88809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H2</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37" name="矢印: 山形 13">
            <a:extLst>
              <a:ext uri="{FF2B5EF4-FFF2-40B4-BE49-F238E27FC236}">
                <a16:creationId xmlns:a16="http://schemas.microsoft.com/office/drawing/2014/main" id="{C0B75110-00F1-DB6D-8051-50D233C7AE70}"/>
              </a:ext>
            </a:extLst>
          </p:cNvPr>
          <p:cNvSpPr/>
          <p:nvPr/>
        </p:nvSpPr>
        <p:spPr>
          <a:xfrm>
            <a:off x="2269983" y="6107627"/>
            <a:ext cx="2108186"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38" name="正方形/長方形 14">
            <a:extLst>
              <a:ext uri="{FF2B5EF4-FFF2-40B4-BE49-F238E27FC236}">
                <a16:creationId xmlns:a16="http://schemas.microsoft.com/office/drawing/2014/main" id="{664DAE91-D590-6AA1-6419-7B048BCB23E9}"/>
              </a:ext>
            </a:extLst>
          </p:cNvPr>
          <p:cNvSpPr/>
          <p:nvPr/>
        </p:nvSpPr>
        <p:spPr>
          <a:xfrm>
            <a:off x="2377439" y="6380581"/>
            <a:ext cx="1777365" cy="1131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39" name="正方形/長方形 15">
            <a:extLst>
              <a:ext uri="{FF2B5EF4-FFF2-40B4-BE49-F238E27FC236}">
                <a16:creationId xmlns:a16="http://schemas.microsoft.com/office/drawing/2014/main" id="{81A931EE-0729-8490-F528-EB7E0EC1DA8F}"/>
              </a:ext>
            </a:extLst>
          </p:cNvPr>
          <p:cNvSpPr/>
          <p:nvPr/>
        </p:nvSpPr>
        <p:spPr>
          <a:xfrm>
            <a:off x="4228624" y="6376325"/>
            <a:ext cx="1778794" cy="113346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0" name="正方形/長方形 16">
            <a:extLst>
              <a:ext uri="{FF2B5EF4-FFF2-40B4-BE49-F238E27FC236}">
                <a16:creationId xmlns:a16="http://schemas.microsoft.com/office/drawing/2014/main" id="{DAF9271A-DA04-4ADF-0E0C-F11A46C62757}"/>
              </a:ext>
            </a:extLst>
          </p:cNvPr>
          <p:cNvSpPr/>
          <p:nvPr/>
        </p:nvSpPr>
        <p:spPr>
          <a:xfrm>
            <a:off x="6073140" y="6376664"/>
            <a:ext cx="1229202" cy="1133129"/>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1" name="矢印: 山形 17">
            <a:extLst>
              <a:ext uri="{FF2B5EF4-FFF2-40B4-BE49-F238E27FC236}">
                <a16:creationId xmlns:a16="http://schemas.microsoft.com/office/drawing/2014/main" id="{7C03ECE4-C1DD-43CC-5BE3-72D1FBC55913}"/>
              </a:ext>
            </a:extLst>
          </p:cNvPr>
          <p:cNvSpPr/>
          <p:nvPr/>
        </p:nvSpPr>
        <p:spPr>
          <a:xfrm>
            <a:off x="4168140" y="6110140"/>
            <a:ext cx="2054225"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2" name="矢印: 山形 18">
            <a:extLst>
              <a:ext uri="{FF2B5EF4-FFF2-40B4-BE49-F238E27FC236}">
                <a16:creationId xmlns:a16="http://schemas.microsoft.com/office/drawing/2014/main" id="{E435BE58-D7DE-01F6-24D3-829085C5EE31}"/>
              </a:ext>
            </a:extLst>
          </p:cNvPr>
          <p:cNvSpPr/>
          <p:nvPr/>
        </p:nvSpPr>
        <p:spPr>
          <a:xfrm>
            <a:off x="6012180" y="6114751"/>
            <a:ext cx="1474178"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3" name="テキスト ボックス 1024">
            <a:extLst>
              <a:ext uri="{FF2B5EF4-FFF2-40B4-BE49-F238E27FC236}">
                <a16:creationId xmlns:a16="http://schemas.microsoft.com/office/drawing/2014/main" id="{FE764EA4-A19F-A803-7C95-E1F452884F8E}"/>
              </a:ext>
            </a:extLst>
          </p:cNvPr>
          <p:cNvSpPr txBox="1"/>
          <p:nvPr/>
        </p:nvSpPr>
        <p:spPr>
          <a:xfrm>
            <a:off x="2410496" y="6372656"/>
            <a:ext cx="1765264"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Reflecting on our experience at the Japan Open, we discussed the mechanisms we wanted to implement, examined the necessary technologies, created a plan, and clarified each step to steadily improve our technical skills.</a:t>
            </a:r>
            <a:endParaRPr lang="en-US" sz="600" i="0" u="none" strike="noStrike" kern="1200" cap="none" spc="0" baseline="0" dirty="0">
              <a:solidFill>
                <a:schemeClr val="tx1"/>
              </a:solidFill>
              <a:uFillTx/>
              <a:latin typeface="游ゴシック" pitchFamily="50"/>
              <a:ea typeface="游ゴシック" pitchFamily="50"/>
            </a:endParaRPr>
          </a:p>
        </p:txBody>
      </p:sp>
      <p:sp>
        <p:nvSpPr>
          <p:cNvPr id="1044" name="矢印: 山形 20">
            <a:extLst>
              <a:ext uri="{FF2B5EF4-FFF2-40B4-BE49-F238E27FC236}">
                <a16:creationId xmlns:a16="http://schemas.microsoft.com/office/drawing/2014/main" id="{72CCC19E-6D85-262B-6F20-8294385D381E}"/>
              </a:ext>
            </a:extLst>
          </p:cNvPr>
          <p:cNvSpPr/>
          <p:nvPr/>
        </p:nvSpPr>
        <p:spPr>
          <a:xfrm>
            <a:off x="7269480" y="6109510"/>
            <a:ext cx="1196042" cy="219904"/>
          </a:xfrm>
          <a:custGeom>
            <a:avLst>
              <a:gd name="f8" fmla="val 143292"/>
            </a:avLst>
            <a:gdLst>
              <a:gd name="f1" fmla="val 10800000"/>
              <a:gd name="f2" fmla="val 5400000"/>
              <a:gd name="f3" fmla="val 180"/>
              <a:gd name="f4" fmla="val w"/>
              <a:gd name="f5" fmla="val h"/>
              <a:gd name="f6" fmla="val ss"/>
              <a:gd name="f7" fmla="val 0"/>
              <a:gd name="f8" fmla="val 143292"/>
              <a:gd name="f9" fmla="+- 0 0 -360"/>
              <a:gd name="f10" fmla="+- 0 0 -270"/>
              <a:gd name="f11" fmla="+- 0 0 -180"/>
              <a:gd name="f12" fmla="abs f4"/>
              <a:gd name="f13" fmla="abs f5"/>
              <a:gd name="f14" fmla="abs f6"/>
              <a:gd name="f15" fmla="val f7"/>
              <a:gd name="f16" fmla="val f8"/>
              <a:gd name="f17" fmla="*/ f9 f1 1"/>
              <a:gd name="f18" fmla="*/ f10 f1 1"/>
              <a:gd name="f19" fmla="*/ f11 f1 1"/>
              <a:gd name="f20" fmla="?: f12 f4 1"/>
              <a:gd name="f21" fmla="?: f13 f5 1"/>
              <a:gd name="f22" fmla="?: f14 f6 1"/>
              <a:gd name="f23" fmla="*/ f17 1 f3"/>
              <a:gd name="f24" fmla="*/ f18 1 f3"/>
              <a:gd name="f25" fmla="*/ f19 1 f3"/>
              <a:gd name="f26" fmla="*/ f20 1 21600"/>
              <a:gd name="f27" fmla="*/ f21 1 21600"/>
              <a:gd name="f28" fmla="*/ 21600 f20 1"/>
              <a:gd name="f29" fmla="*/ 21600 f21 1"/>
              <a:gd name="f30" fmla="+- f23 0 f2"/>
              <a:gd name="f31" fmla="+- f24 0 f2"/>
              <a:gd name="f32" fmla="+- f25 0 f2"/>
              <a:gd name="f33" fmla="min f27 f26"/>
              <a:gd name="f34" fmla="*/ f28 1 f22"/>
              <a:gd name="f35" fmla="*/ f29 1 f22"/>
              <a:gd name="f36" fmla="val f34"/>
              <a:gd name="f37" fmla="val f35"/>
              <a:gd name="f38" fmla="*/ f15 f33 1"/>
              <a:gd name="f39" fmla="+- f37 0 f15"/>
              <a:gd name="f40" fmla="+- f36 0 f15"/>
              <a:gd name="f41" fmla="*/ f37 f33 1"/>
              <a:gd name="f42" fmla="*/ f36 f33 1"/>
              <a:gd name="f43" fmla="*/ f39 1 2"/>
              <a:gd name="f44" fmla="min f40 f39"/>
              <a:gd name="f45" fmla="+- f15 f43 0"/>
              <a:gd name="f46" fmla="*/ f44 f16 1"/>
              <a:gd name="f47" fmla="*/ f46 1 100000"/>
              <a:gd name="f48" fmla="*/ f45 f33 1"/>
              <a:gd name="f49" fmla="+- f36 0 f47"/>
              <a:gd name="f50" fmla="*/ f47 f33 1"/>
              <a:gd name="f51" fmla="*/ f49 1 2"/>
              <a:gd name="f52" fmla="+- f49 0 f47"/>
              <a:gd name="f53" fmla="*/ f49 f33 1"/>
              <a:gd name="f54" fmla="?: f52 f47 f15"/>
              <a:gd name="f55" fmla="?: f52 f49 f36"/>
              <a:gd name="f56" fmla="*/ f51 f33 1"/>
              <a:gd name="f57" fmla="*/ f54 f33 1"/>
              <a:gd name="f58" fmla="*/ f55 f33 1"/>
            </a:gdLst>
            <a:ahLst/>
            <a:cxnLst>
              <a:cxn ang="3cd4">
                <a:pos x="hc" y="t"/>
              </a:cxn>
              <a:cxn ang="0">
                <a:pos x="r" y="vc"/>
              </a:cxn>
              <a:cxn ang="cd4">
                <a:pos x="hc" y="b"/>
              </a:cxn>
              <a:cxn ang="cd2">
                <a:pos x="l" y="vc"/>
              </a:cxn>
              <a:cxn ang="f30">
                <a:pos x="f56" y="f38"/>
              </a:cxn>
              <a:cxn ang="f31">
                <a:pos x="f50" y="f48"/>
              </a:cxn>
              <a:cxn ang="f32">
                <a:pos x="f56" y="f41"/>
              </a:cxn>
            </a:cxnLst>
            <a:rect l="f57" t="f38" r="f58" b="f41"/>
            <a:pathLst>
              <a:path>
                <a:moveTo>
                  <a:pt x="f38" y="f38"/>
                </a:moveTo>
                <a:lnTo>
                  <a:pt x="f53" y="f38"/>
                </a:lnTo>
                <a:lnTo>
                  <a:pt x="f42" y="f48"/>
                </a:lnTo>
                <a:lnTo>
                  <a:pt x="f53" y="f41"/>
                </a:lnTo>
                <a:lnTo>
                  <a:pt x="f38" y="f41"/>
                </a:lnTo>
                <a:lnTo>
                  <a:pt x="f50" y="f48"/>
                </a:lnTo>
                <a:close/>
              </a:path>
            </a:pathLst>
          </a:cu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游ゴシック"/>
              <a:ea typeface="游ゴシック" pitchFamily="34"/>
            </a:endParaRPr>
          </a:p>
        </p:txBody>
      </p:sp>
      <p:sp>
        <p:nvSpPr>
          <p:cNvPr id="1045" name="正方形/長方形 21">
            <a:extLst>
              <a:ext uri="{FF2B5EF4-FFF2-40B4-BE49-F238E27FC236}">
                <a16:creationId xmlns:a16="http://schemas.microsoft.com/office/drawing/2014/main" id="{5134AAEC-EBC8-447C-6725-399FDB28201F}"/>
              </a:ext>
            </a:extLst>
          </p:cNvPr>
          <p:cNvSpPr/>
          <p:nvPr/>
        </p:nvSpPr>
        <p:spPr>
          <a:xfrm>
            <a:off x="7376160" y="6369933"/>
            <a:ext cx="1278890" cy="1130336"/>
          </a:xfrm>
          <a:prstGeom prst="rect">
            <a:avLst/>
          </a:prstGeom>
          <a:solidFill>
            <a:srgbClr val="E1F3F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46" name="テキスト ボックス 126">
            <a:extLst>
              <a:ext uri="{FF2B5EF4-FFF2-40B4-BE49-F238E27FC236}">
                <a16:creationId xmlns:a16="http://schemas.microsoft.com/office/drawing/2014/main" id="{97271461-4AFF-AC25-F753-B46196236057}"/>
              </a:ext>
            </a:extLst>
          </p:cNvPr>
          <p:cNvSpPr txBox="1"/>
          <p:nvPr/>
        </p:nvSpPr>
        <p:spPr>
          <a:xfrm>
            <a:off x="2867412" y="6142825"/>
            <a:ext cx="86558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H1</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7" name="テキスト ボックス 126">
            <a:extLst>
              <a:ext uri="{FF2B5EF4-FFF2-40B4-BE49-F238E27FC236}">
                <a16:creationId xmlns:a16="http://schemas.microsoft.com/office/drawing/2014/main" id="{C1419B98-41BA-A63F-1B69-9FB46D7FF4FA}"/>
              </a:ext>
            </a:extLst>
          </p:cNvPr>
          <p:cNvSpPr txBox="1"/>
          <p:nvPr/>
        </p:nvSpPr>
        <p:spPr>
          <a:xfrm>
            <a:off x="4803985" y="6131558"/>
            <a:ext cx="973011"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2 - H2</a:t>
            </a:r>
            <a:endParaRPr lang="en-US" sz="10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8" name="テキスト ボックス 126">
            <a:extLst>
              <a:ext uri="{FF2B5EF4-FFF2-40B4-BE49-F238E27FC236}">
                <a16:creationId xmlns:a16="http://schemas.microsoft.com/office/drawing/2014/main" id="{54E7A8E2-EE5F-168D-0184-F7EFA14F16B6}"/>
              </a:ext>
            </a:extLst>
          </p:cNvPr>
          <p:cNvSpPr txBox="1"/>
          <p:nvPr/>
        </p:nvSpPr>
        <p:spPr>
          <a:xfrm>
            <a:off x="6337415" y="6137537"/>
            <a:ext cx="903942"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Worlds Prep</a:t>
            </a:r>
            <a:endParaRPr lang="en-US" sz="12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sp>
        <p:nvSpPr>
          <p:cNvPr id="1049" name="正方形/長方形 25">
            <a:extLst>
              <a:ext uri="{FF2B5EF4-FFF2-40B4-BE49-F238E27FC236}">
                <a16:creationId xmlns:a16="http://schemas.microsoft.com/office/drawing/2014/main" id="{3D13B095-2788-B3B4-26C6-604AE851166A}"/>
              </a:ext>
            </a:extLst>
          </p:cNvPr>
          <p:cNvSpPr/>
          <p:nvPr/>
        </p:nvSpPr>
        <p:spPr>
          <a:xfrm>
            <a:off x="7997120" y="6109181"/>
            <a:ext cx="667457" cy="220663"/>
          </a:xfrm>
          <a:prstGeom prst="rect">
            <a:avLst/>
          </a:prstGeom>
          <a:solidFill>
            <a:srgbClr val="73C7DB"/>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游ゴシック"/>
              <a:ea typeface="游ゴシック" pitchFamily="34"/>
            </a:endParaRPr>
          </a:p>
        </p:txBody>
      </p:sp>
      <p:sp>
        <p:nvSpPr>
          <p:cNvPr id="1050" name="テキスト ボックス 126">
            <a:extLst>
              <a:ext uri="{FF2B5EF4-FFF2-40B4-BE49-F238E27FC236}">
                <a16:creationId xmlns:a16="http://schemas.microsoft.com/office/drawing/2014/main" id="{892DF62E-1A4C-0F7C-7D28-B1E892DB0977}"/>
              </a:ext>
            </a:extLst>
          </p:cNvPr>
          <p:cNvSpPr txBox="1"/>
          <p:nvPr/>
        </p:nvSpPr>
        <p:spPr>
          <a:xfrm>
            <a:off x="7238365" y="6589825"/>
            <a:ext cx="1548244" cy="646331"/>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US" altLang="ja-JP" sz="1400" b="1" dirty="0">
                <a:latin typeface="游ゴシック" panose="020B0400000000000000" pitchFamily="50" charset="-128"/>
                <a:ea typeface="游ゴシック" panose="020B0400000000000000" pitchFamily="50" charset="-128"/>
              </a:rPr>
              <a:t>Winning the World Championship</a:t>
            </a:r>
            <a:endParaRPr lang="en-US" sz="1200" b="1" i="0" u="none" strike="noStrike" kern="1200" cap="none" spc="0" baseline="0" dirty="0">
              <a:solidFill>
                <a:srgbClr val="FF0000"/>
              </a:solidFill>
              <a:uFillTx/>
              <a:latin typeface="游ゴシック" panose="020B0400000000000000" pitchFamily="50" charset="-128"/>
              <a:ea typeface="游ゴシック" panose="020B0400000000000000" pitchFamily="50" charset="-128"/>
            </a:endParaRPr>
          </a:p>
        </p:txBody>
      </p:sp>
      <p:sp>
        <p:nvSpPr>
          <p:cNvPr id="1051" name="テキスト ボックス 1024">
            <a:extLst>
              <a:ext uri="{FF2B5EF4-FFF2-40B4-BE49-F238E27FC236}">
                <a16:creationId xmlns:a16="http://schemas.microsoft.com/office/drawing/2014/main" id="{FA1EBF0B-48F6-F086-09B3-2D70AB6A94B4}"/>
              </a:ext>
            </a:extLst>
          </p:cNvPr>
          <p:cNvSpPr txBox="1"/>
          <p:nvPr/>
        </p:nvSpPr>
        <p:spPr>
          <a:xfrm>
            <a:off x="4236102" y="6375586"/>
            <a:ext cx="1817353" cy="11079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past match experiences, we discussed additional mechanisms and strategies we wanted to implement, and as a team, we talked about what preparations were necessary for the upcoming competition.</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2" name="テキスト ボックス 126">
            <a:extLst>
              <a:ext uri="{FF2B5EF4-FFF2-40B4-BE49-F238E27FC236}">
                <a16:creationId xmlns:a16="http://schemas.microsoft.com/office/drawing/2014/main" id="{551682EA-7A58-9B6A-8E9A-C6FD3BCA0CB8}"/>
              </a:ext>
            </a:extLst>
          </p:cNvPr>
          <p:cNvSpPr txBox="1"/>
          <p:nvPr/>
        </p:nvSpPr>
        <p:spPr>
          <a:xfrm>
            <a:off x="7636012" y="6116479"/>
            <a:ext cx="943505" cy="215444"/>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400" b="1" dirty="0">
                <a:ln w="9525">
                  <a:solidFill>
                    <a:srgbClr val="FFFF00">
                      <a:alpha val="49000"/>
                    </a:srgbClr>
                  </a:solidFill>
                </a:ln>
                <a:solidFill>
                  <a:srgbClr val="FF0000"/>
                </a:solidFill>
                <a:latin typeface="游ゴシック" panose="020B0400000000000000" pitchFamily="50" charset="-128"/>
                <a:ea typeface="游ゴシック" panose="020B0400000000000000" pitchFamily="50" charset="-128"/>
              </a:rPr>
              <a:t>Final Goal</a:t>
            </a:r>
            <a:endParaRPr lang="en-US" sz="1400" b="1" i="0" u="none" strike="noStrike" kern="1200" cap="none" spc="0" baseline="0" dirty="0">
              <a:ln w="9525">
                <a:solidFill>
                  <a:srgbClr val="FFFF00">
                    <a:alpha val="49000"/>
                  </a:srgbClr>
                </a:solidFill>
              </a:ln>
              <a:solidFill>
                <a:srgbClr val="FF0000"/>
              </a:solidFill>
              <a:uFillTx/>
              <a:latin typeface="游ゴシック" panose="020B0400000000000000" pitchFamily="50" charset="-128"/>
              <a:ea typeface="游ゴシック" panose="020B0400000000000000" pitchFamily="50" charset="-128"/>
            </a:endParaRPr>
          </a:p>
        </p:txBody>
      </p:sp>
      <p:sp>
        <p:nvSpPr>
          <p:cNvPr id="1053" name="テキスト ボックス 1024">
            <a:extLst>
              <a:ext uri="{FF2B5EF4-FFF2-40B4-BE49-F238E27FC236}">
                <a16:creationId xmlns:a16="http://schemas.microsoft.com/office/drawing/2014/main" id="{4B3171AA-33B2-8DFB-2275-D54C286B65A7}"/>
              </a:ext>
            </a:extLst>
          </p:cNvPr>
          <p:cNvSpPr txBox="1"/>
          <p:nvPr/>
        </p:nvSpPr>
        <p:spPr>
          <a:xfrm>
            <a:off x="6080663" y="6383365"/>
            <a:ext cx="1200150" cy="96949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900" kern="1200" dirty="0">
                <a:solidFill>
                  <a:schemeClr val="tx1"/>
                </a:solidFill>
                <a:latin typeface="游ゴシック" pitchFamily="50"/>
                <a:ea typeface="游ゴシック" pitchFamily="50"/>
              </a:rPr>
              <a:t>Based on our experience at the Japan Open, we discussed what we need to do to adapt to the environment of the World Championship.</a:t>
            </a:r>
            <a:endParaRPr lang="en-US" sz="900" i="0" u="none" strike="noStrike" kern="1200" cap="none" spc="0" baseline="0" dirty="0">
              <a:solidFill>
                <a:schemeClr val="tx1"/>
              </a:solidFill>
              <a:uFillTx/>
              <a:latin typeface="游ゴシック" pitchFamily="50"/>
              <a:ea typeface="游ゴシック" pitchFamily="50"/>
            </a:endParaRPr>
          </a:p>
        </p:txBody>
      </p:sp>
      <p:sp>
        <p:nvSpPr>
          <p:cNvPr id="1054" name="テキスト ボックス 30">
            <a:extLst>
              <a:ext uri="{FF2B5EF4-FFF2-40B4-BE49-F238E27FC236}">
                <a16:creationId xmlns:a16="http://schemas.microsoft.com/office/drawing/2014/main" id="{3C558F20-A0FE-AE4E-62C3-0D93625FB23F}"/>
              </a:ext>
            </a:extLst>
          </p:cNvPr>
          <p:cNvSpPr txBox="1"/>
          <p:nvPr/>
        </p:nvSpPr>
        <p:spPr>
          <a:xfrm>
            <a:off x="12699" y="4932008"/>
            <a:ext cx="7514566"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err="1">
                <a:solidFill>
                  <a:srgbClr val="1351B8"/>
                </a:solidFill>
                <a:uFillTx/>
                <a:latin typeface="Roboto Condensed" pitchFamily="2"/>
                <a:ea typeface="Roboto Condensed" pitchFamily="2"/>
                <a:cs typeface="Roboto Condensed" pitchFamily="2"/>
              </a:rPr>
              <a:t>Ⅾ</a:t>
            </a:r>
            <a:r>
              <a:rPr lang="en-US" sz="2400" b="1" i="0" u="none" strike="noStrike" kern="1200" cap="none" spc="0" baseline="0" dirty="0" err="1">
                <a:solidFill>
                  <a:srgbClr val="000000"/>
                </a:solidFill>
                <a:uFillTx/>
                <a:latin typeface="Roboto Condensed" pitchFamily="2"/>
                <a:ea typeface="Roboto Condensed" pitchFamily="2"/>
                <a:cs typeface="Roboto Condensed" pitchFamily="2"/>
              </a:rPr>
              <a:t>aily</a:t>
            </a:r>
            <a:r>
              <a:rPr lang="en-US" sz="2400" b="1" i="0" u="none" strike="noStrike" kern="1200" cap="none" spc="0" baseline="0" dirty="0">
                <a:solidFill>
                  <a:srgbClr val="000000"/>
                </a:solidFill>
                <a:uFillTx/>
                <a:latin typeface="Roboto Condensed" pitchFamily="2"/>
                <a:ea typeface="Roboto Condensed" pitchFamily="2"/>
                <a:cs typeface="Roboto Condensed" pitchFamily="2"/>
              </a:rPr>
              <a:t> accumulation and planning are important</a:t>
            </a:r>
            <a:endParaRPr lang="en-US" sz="1800" b="1" i="0" u="none" strike="noStrike" kern="1200" cap="none" spc="0" baseline="0" dirty="0">
              <a:solidFill>
                <a:srgbClr val="000000"/>
              </a:solidFill>
              <a:uFillTx/>
              <a:latin typeface="Roboto Condensed" pitchFamily="2"/>
              <a:ea typeface="Roboto Condensed" pitchFamily="2"/>
              <a:cs typeface="Roboto Condensed" pitchFamily="2"/>
            </a:endParaRPr>
          </a:p>
        </p:txBody>
      </p:sp>
      <p:sp>
        <p:nvSpPr>
          <p:cNvPr id="1055" name="テキスト ボックス 31">
            <a:extLst>
              <a:ext uri="{FF2B5EF4-FFF2-40B4-BE49-F238E27FC236}">
                <a16:creationId xmlns:a16="http://schemas.microsoft.com/office/drawing/2014/main" id="{3881CBED-D647-0EF3-7CA9-14DE85EE3CA6}"/>
              </a:ext>
            </a:extLst>
          </p:cNvPr>
          <p:cNvSpPr txBox="1"/>
          <p:nvPr/>
        </p:nvSpPr>
        <p:spPr>
          <a:xfrm>
            <a:off x="32333" y="7468967"/>
            <a:ext cx="8917224" cy="1492716"/>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   In order to enhance our technical skills, we have dedicated an enormous amount of time and made continuous, extraordinary efforts. On weekends, we work from </a:t>
            </a: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9 a.m. to 5 p.m., and on weekdays, we usually continue activities from 4 p.m. to 7 p.m. after school. The graph on the right shows the cumulative number of hours we’ve spent on robot development, broken down by month. The vertical axis represents the time spent working on the robot (in minutes), and the horizontal axis represents the progression of dates. This graph is a record of our relentless efforts to aim for the world stage, despite having limited time. </a:t>
            </a:r>
          </a:p>
          <a:p>
            <a:pPr lvl="0">
              <a:defRPr sz="1800" b="0" i="0" u="none" strike="noStrike" kern="0" cap="none" spc="0" baseline="0">
                <a:solidFill>
                  <a:srgbClr val="000000"/>
                </a:solidFill>
                <a:uFillTx/>
              </a:defRPr>
            </a:pPr>
            <a:endParaRPr lang="en-US" altLang="ja-JP" sz="900"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1000" b="1" kern="1200" dirty="0">
                <a:latin typeface="游ゴシック" pitchFamily="50"/>
                <a:ea typeface="游ゴシック" pitchFamily="50"/>
              </a:rPr>
              <a:t>Our total activity time amounts to approximately 180,000 minutes — or about 3,140 hours. </a:t>
            </a:r>
          </a:p>
          <a:p>
            <a:pPr lvl="0">
              <a:defRPr sz="1800" b="0" i="0" u="none" strike="noStrike" kern="0" cap="none" spc="0" baseline="0">
                <a:solidFill>
                  <a:srgbClr val="000000"/>
                </a:solidFill>
                <a:uFillTx/>
              </a:defRPr>
            </a:pPr>
            <a:endParaRPr lang="en-US" altLang="ja-JP" sz="900" b="1" kern="1200" dirty="0">
              <a:latin typeface="游ゴシック" pitchFamily="50"/>
              <a:ea typeface="游ゴシック" pitchFamily="50"/>
            </a:endParaRPr>
          </a:p>
          <a:p>
            <a:pPr lvl="0">
              <a:defRPr sz="1800" b="0" i="0" u="none" strike="noStrike" kern="0" cap="none" spc="0" baseline="0">
                <a:solidFill>
                  <a:srgbClr val="000000"/>
                </a:solidFill>
                <a:uFillTx/>
              </a:defRPr>
            </a:pPr>
            <a:r>
              <a:rPr lang="en-US" altLang="ja-JP" sz="900" kern="1200" dirty="0">
                <a:latin typeface="游ゴシック" pitchFamily="50"/>
                <a:ea typeface="游ゴシック" pitchFamily="50"/>
              </a:rPr>
              <a:t>This massive amount of time is proof of our wholehearted belief that “small efforts every day will eventually lead to great achievements. ”Through our journey, we have not only built robots — we’ve also developed the very ability to persevere as a team. Because we experienced both failure and success with our own hands, we’ve come to truly understand that continued effort leads to growth and results — and ultimately to building stronger robots.</a:t>
            </a:r>
            <a:endParaRPr lang="en-US" sz="900" b="0" i="0" u="none" strike="noStrike" kern="1200" cap="none" spc="0" baseline="0" dirty="0">
              <a:solidFill>
                <a:srgbClr val="000000"/>
              </a:solidFill>
              <a:uFillTx/>
              <a:latin typeface="游ゴシック" pitchFamily="50"/>
              <a:ea typeface="游ゴシック" pitchFamily="50"/>
            </a:endParaRPr>
          </a:p>
        </p:txBody>
      </p:sp>
      <p:sp>
        <p:nvSpPr>
          <p:cNvPr id="1056" name="矢印: 五方向 1055">
            <a:extLst>
              <a:ext uri="{FF2B5EF4-FFF2-40B4-BE49-F238E27FC236}">
                <a16:creationId xmlns:a16="http://schemas.microsoft.com/office/drawing/2014/main" id="{566615B8-4A6A-A085-6D52-9C66F51BE517}"/>
              </a:ext>
            </a:extLst>
          </p:cNvPr>
          <p:cNvSpPr/>
          <p:nvPr/>
        </p:nvSpPr>
        <p:spPr>
          <a:xfrm>
            <a:off x="111919" y="6122446"/>
            <a:ext cx="1012031" cy="191050"/>
          </a:xfrm>
          <a:prstGeom prst="homePlate">
            <a:avLst>
              <a:gd name="adj" fmla="val 152017"/>
            </a:avLst>
          </a:prstGeom>
          <a:solidFill>
            <a:srgbClr val="73C7DB"/>
          </a:solidFill>
          <a:ln>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7" name="矢印: 山形 1056">
            <a:extLst>
              <a:ext uri="{FF2B5EF4-FFF2-40B4-BE49-F238E27FC236}">
                <a16:creationId xmlns:a16="http://schemas.microsoft.com/office/drawing/2014/main" id="{20A6057B-2191-2D36-4537-425566B9A7E0}"/>
              </a:ext>
            </a:extLst>
          </p:cNvPr>
          <p:cNvSpPr/>
          <p:nvPr/>
        </p:nvSpPr>
        <p:spPr>
          <a:xfrm>
            <a:off x="602932" y="6121717"/>
            <a:ext cx="661987" cy="200502"/>
          </a:xfrm>
          <a:prstGeom prst="chevron">
            <a:avLst>
              <a:gd name="adj" fmla="val 143313"/>
            </a:avLst>
          </a:prstGeom>
          <a:solidFill>
            <a:srgbClr val="73C7DB"/>
          </a:solidFill>
          <a:ln w="19050">
            <a:solidFill>
              <a:srgbClr val="73C7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1060" name="図 1059">
            <a:extLst>
              <a:ext uri="{FF2B5EF4-FFF2-40B4-BE49-F238E27FC236}">
                <a16:creationId xmlns:a16="http://schemas.microsoft.com/office/drawing/2014/main" id="{76D2FAEE-9B1A-C39E-1322-310CB05FDE8F}"/>
              </a:ext>
            </a:extLst>
          </p:cNvPr>
          <p:cNvPicPr>
            <a:picLocks noChangeAspect="1"/>
          </p:cNvPicPr>
          <p:nvPr/>
        </p:nvPicPr>
        <p:blipFill>
          <a:blip r:embed="rId70">
            <a:clrChange>
              <a:clrFrom>
                <a:srgbClr val="FFFFFF"/>
              </a:clrFrom>
              <a:clrTo>
                <a:srgbClr val="FFFFFF">
                  <a:alpha val="0"/>
                </a:srgbClr>
              </a:clrTo>
            </a:clrChange>
          </a:blip>
          <a:stretch>
            <a:fillRect/>
          </a:stretch>
        </p:blipFill>
        <p:spPr>
          <a:xfrm>
            <a:off x="3561991" y="20760499"/>
            <a:ext cx="805400" cy="619951"/>
          </a:xfrm>
          <a:prstGeom prst="rect">
            <a:avLst/>
          </a:prstGeom>
        </p:spPr>
      </p:pic>
      <p:pic>
        <p:nvPicPr>
          <p:cNvPr id="1062" name="図 1061" descr="電子機器, 写真 が含まれている画像&#10;&#10;AI 生成コンテンツは誤りを含む可能性があります。">
            <a:extLst>
              <a:ext uri="{FF2B5EF4-FFF2-40B4-BE49-F238E27FC236}">
                <a16:creationId xmlns:a16="http://schemas.microsoft.com/office/drawing/2014/main" id="{F2851337-F2C0-8287-F6C4-9FA3154E6CDD}"/>
              </a:ext>
            </a:extLst>
          </p:cNvPr>
          <p:cNvPicPr>
            <a:picLocks noChangeAspect="1"/>
          </p:cNvPicPr>
          <p:nvPr/>
        </p:nvPicPr>
        <p:blipFill>
          <a:blip r:embed="rId71"/>
          <a:srcRect l="2374" t="12942" r="5035" b="11940"/>
          <a:stretch>
            <a:fillRect/>
          </a:stretch>
        </p:blipFill>
        <p:spPr>
          <a:xfrm>
            <a:off x="27708225" y="20760017"/>
            <a:ext cx="2562226" cy="623607"/>
          </a:xfrm>
          <a:prstGeom prst="rect">
            <a:avLst/>
          </a:prstGeom>
        </p:spPr>
      </p:pic>
      <p:pic>
        <p:nvPicPr>
          <p:cNvPr id="1063" name="Picture 4">
            <a:extLst>
              <a:ext uri="{FF2B5EF4-FFF2-40B4-BE49-F238E27FC236}">
                <a16:creationId xmlns:a16="http://schemas.microsoft.com/office/drawing/2014/main" id="{C47E8CAE-6202-6DF2-4035-DC7FA3A77494}"/>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649724" y="20691475"/>
            <a:ext cx="777664" cy="777664"/>
          </a:xfrm>
          <a:prstGeom prst="rect">
            <a:avLst/>
          </a:prstGeom>
          <a:noFill/>
          <a:extLst>
            <a:ext uri="{909E8E84-426E-40DD-AFC4-6F175D3DCCD1}">
              <a14:hiddenFill xmlns:a14="http://schemas.microsoft.com/office/drawing/2010/main">
                <a:solidFill>
                  <a:srgbClr val="FFFFFF"/>
                </a:solidFill>
              </a14:hiddenFill>
            </a:ext>
          </a:extLst>
        </p:spPr>
      </p:pic>
      <p:sp>
        <p:nvSpPr>
          <p:cNvPr id="1064" name="矢印: 右 1063">
            <a:extLst>
              <a:ext uri="{FF2B5EF4-FFF2-40B4-BE49-F238E27FC236}">
                <a16:creationId xmlns:a16="http://schemas.microsoft.com/office/drawing/2014/main" id="{AF8C2249-61F4-27D7-4325-8A12B183B653}"/>
              </a:ext>
            </a:extLst>
          </p:cNvPr>
          <p:cNvSpPr/>
          <p:nvPr/>
        </p:nvSpPr>
        <p:spPr>
          <a:xfrm>
            <a:off x="10615806" y="13687535"/>
            <a:ext cx="435339"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5" name="矢印: 右 1064">
            <a:extLst>
              <a:ext uri="{FF2B5EF4-FFF2-40B4-BE49-F238E27FC236}">
                <a16:creationId xmlns:a16="http://schemas.microsoft.com/office/drawing/2014/main" id="{6029F8F0-4655-B995-5786-1EEC7C54EDBF}"/>
              </a:ext>
            </a:extLst>
          </p:cNvPr>
          <p:cNvSpPr/>
          <p:nvPr/>
        </p:nvSpPr>
        <p:spPr>
          <a:xfrm>
            <a:off x="14785550" y="13636259"/>
            <a:ext cx="503629" cy="767466"/>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67" name="矢印: 右 1066">
            <a:extLst>
              <a:ext uri="{FF2B5EF4-FFF2-40B4-BE49-F238E27FC236}">
                <a16:creationId xmlns:a16="http://schemas.microsoft.com/office/drawing/2014/main" id="{6FAFE5E0-9719-FE9E-AD63-64C0CC204058}"/>
              </a:ext>
            </a:extLst>
          </p:cNvPr>
          <p:cNvSpPr/>
          <p:nvPr/>
        </p:nvSpPr>
        <p:spPr>
          <a:xfrm>
            <a:off x="15159712" y="17288037"/>
            <a:ext cx="573972" cy="932595"/>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71" name="矢印: 右 1070">
            <a:extLst>
              <a:ext uri="{FF2B5EF4-FFF2-40B4-BE49-F238E27FC236}">
                <a16:creationId xmlns:a16="http://schemas.microsoft.com/office/drawing/2014/main" id="{06C7AD00-DB2D-EFA2-904B-FB2766962F29}"/>
              </a:ext>
            </a:extLst>
          </p:cNvPr>
          <p:cNvSpPr/>
          <p:nvPr/>
        </p:nvSpPr>
        <p:spPr>
          <a:xfrm>
            <a:off x="17421133" y="10216352"/>
            <a:ext cx="300860" cy="574282"/>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2296" name="十字形 2295">
            <a:extLst>
              <a:ext uri="{FF2B5EF4-FFF2-40B4-BE49-F238E27FC236}">
                <a16:creationId xmlns:a16="http://schemas.microsoft.com/office/drawing/2014/main" id="{7165C679-81DA-071E-CFAA-939858ADAC01}"/>
              </a:ext>
            </a:extLst>
          </p:cNvPr>
          <p:cNvSpPr/>
          <p:nvPr/>
        </p:nvSpPr>
        <p:spPr>
          <a:xfrm rot="16200000">
            <a:off x="5552045" y="18284345"/>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7" name="十字形 2296">
            <a:extLst>
              <a:ext uri="{FF2B5EF4-FFF2-40B4-BE49-F238E27FC236}">
                <a16:creationId xmlns:a16="http://schemas.microsoft.com/office/drawing/2014/main" id="{C36C4FCD-FF0C-69C6-0BC0-0BD38A2A1447}"/>
              </a:ext>
            </a:extLst>
          </p:cNvPr>
          <p:cNvSpPr/>
          <p:nvPr/>
        </p:nvSpPr>
        <p:spPr>
          <a:xfrm rot="16200000">
            <a:off x="5074960" y="19683480"/>
            <a:ext cx="235625" cy="241158"/>
          </a:xfrm>
          <a:prstGeom prst="plus">
            <a:avLst>
              <a:gd name="adj" fmla="val 38445"/>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298" name="図 274">
            <a:extLst>
              <a:ext uri="{FF2B5EF4-FFF2-40B4-BE49-F238E27FC236}">
                <a16:creationId xmlns:a16="http://schemas.microsoft.com/office/drawing/2014/main" id="{9BD23DF5-1354-A1A7-56FD-30BC8915D730}"/>
              </a:ext>
            </a:extLst>
          </p:cNvPr>
          <p:cNvPicPr>
            <a:picLocks noChangeAspect="1"/>
          </p:cNvPicPr>
          <p:nvPr/>
        </p:nvPicPr>
        <p:blipFill>
          <a:blip r:embed="rId44"/>
          <a:stretch>
            <a:fillRect/>
          </a:stretch>
        </p:blipFill>
        <p:spPr>
          <a:xfrm>
            <a:off x="2396596" y="18792618"/>
            <a:ext cx="474692" cy="562181"/>
          </a:xfrm>
          <a:prstGeom prst="rect">
            <a:avLst/>
          </a:prstGeom>
          <a:noFill/>
          <a:ln cap="flat">
            <a:noFill/>
          </a:ln>
        </p:spPr>
      </p:pic>
      <p:pic>
        <p:nvPicPr>
          <p:cNvPr id="2254" name="図 2253">
            <a:extLst>
              <a:ext uri="{FF2B5EF4-FFF2-40B4-BE49-F238E27FC236}">
                <a16:creationId xmlns:a16="http://schemas.microsoft.com/office/drawing/2014/main" id="{ABCCF409-296C-DA0D-03DE-F5EC0730BFE4}"/>
              </a:ext>
            </a:extLst>
          </p:cNvPr>
          <p:cNvPicPr>
            <a:picLocks noChangeAspect="1"/>
          </p:cNvPicPr>
          <p:nvPr/>
        </p:nvPicPr>
        <p:blipFill>
          <a:blip r:embed="rId73">
            <a:clrChange>
              <a:clrFrom>
                <a:srgbClr val="FFFFFF"/>
              </a:clrFrom>
              <a:clrTo>
                <a:srgbClr val="FFFFFF">
                  <a:alpha val="0"/>
                </a:srgbClr>
              </a:clrTo>
            </a:clrChange>
          </a:blip>
          <a:stretch>
            <a:fillRect/>
          </a:stretch>
        </p:blipFill>
        <p:spPr>
          <a:xfrm>
            <a:off x="17276718" y="18716844"/>
            <a:ext cx="1379324" cy="1348787"/>
          </a:xfrm>
          <a:prstGeom prst="rect">
            <a:avLst/>
          </a:prstGeom>
        </p:spPr>
      </p:pic>
      <p:pic>
        <p:nvPicPr>
          <p:cNvPr id="2258" name="図 2257">
            <a:extLst>
              <a:ext uri="{FF2B5EF4-FFF2-40B4-BE49-F238E27FC236}">
                <a16:creationId xmlns:a16="http://schemas.microsoft.com/office/drawing/2014/main" id="{807B49CC-6C31-8EE9-4EE9-EC248F435B51}"/>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15495425" y="18766481"/>
            <a:ext cx="1480593" cy="1322972"/>
          </a:xfrm>
          <a:prstGeom prst="rect">
            <a:avLst/>
          </a:prstGeom>
        </p:spPr>
      </p:pic>
      <p:sp>
        <p:nvSpPr>
          <p:cNvPr id="2260" name="テキスト ボックス 1152">
            <a:extLst>
              <a:ext uri="{FF2B5EF4-FFF2-40B4-BE49-F238E27FC236}">
                <a16:creationId xmlns:a16="http://schemas.microsoft.com/office/drawing/2014/main" id="{92E6D42A-C85E-856D-1F72-8C900413C9FE}"/>
              </a:ext>
            </a:extLst>
          </p:cNvPr>
          <p:cNvSpPr txBox="1"/>
          <p:nvPr/>
        </p:nvSpPr>
        <p:spPr>
          <a:xfrm>
            <a:off x="17183188" y="19971060"/>
            <a:ext cx="1572866"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This season's frame </a:t>
            </a:r>
            <a:endParaRPr kumimoji="1" lang="ja-JP" altLang="en-US" sz="1100" b="1" dirty="0">
              <a:solidFill>
                <a:schemeClr val="tx1"/>
              </a:solidFill>
              <a:latin typeface="+mj-lt"/>
              <a:ea typeface="游ゴシック" panose="020B0400000000000000" pitchFamily="50" charset="-128"/>
            </a:endParaRPr>
          </a:p>
        </p:txBody>
      </p:sp>
      <p:sp>
        <p:nvSpPr>
          <p:cNvPr id="2261" name="テキスト ボックス 1152">
            <a:extLst>
              <a:ext uri="{FF2B5EF4-FFF2-40B4-BE49-F238E27FC236}">
                <a16:creationId xmlns:a16="http://schemas.microsoft.com/office/drawing/2014/main" id="{BB05B2F9-C67D-365D-D270-785649058BF0}"/>
              </a:ext>
            </a:extLst>
          </p:cNvPr>
          <p:cNvSpPr txBox="1"/>
          <p:nvPr/>
        </p:nvSpPr>
        <p:spPr>
          <a:xfrm>
            <a:off x="15445535" y="19940580"/>
            <a:ext cx="1534394"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Last season's frame</a:t>
            </a:r>
            <a:endParaRPr kumimoji="1" lang="ja-JP" altLang="en-US" sz="1100" b="1" dirty="0">
              <a:solidFill>
                <a:schemeClr val="tx1"/>
              </a:solidFill>
              <a:latin typeface="+mj-lt"/>
              <a:ea typeface="游ゴシック" panose="020B0400000000000000" pitchFamily="50" charset="-128"/>
            </a:endParaRPr>
          </a:p>
        </p:txBody>
      </p:sp>
      <p:sp>
        <p:nvSpPr>
          <p:cNvPr id="3" name="矢印: 右 2">
            <a:extLst>
              <a:ext uri="{FF2B5EF4-FFF2-40B4-BE49-F238E27FC236}">
                <a16:creationId xmlns:a16="http://schemas.microsoft.com/office/drawing/2014/main" id="{C7877E8F-0C6D-8F9B-94A5-190C9FD579E3}"/>
              </a:ext>
            </a:extLst>
          </p:cNvPr>
          <p:cNvSpPr/>
          <p:nvPr/>
        </p:nvSpPr>
        <p:spPr>
          <a:xfrm>
            <a:off x="16905923" y="19162394"/>
            <a:ext cx="376807" cy="519383"/>
          </a:xfrm>
          <a:prstGeom prst="rightArrow">
            <a:avLst/>
          </a:prstGeom>
          <a:solidFill>
            <a:srgbClr val="FF0000"/>
          </a:solid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33" name="テキスト ボックス 126">
            <a:extLst>
              <a:ext uri="{FF2B5EF4-FFF2-40B4-BE49-F238E27FC236}">
                <a16:creationId xmlns:a16="http://schemas.microsoft.com/office/drawing/2014/main" id="{F67D13F0-2B17-269C-F0AF-11ACE2A000C8}"/>
              </a:ext>
            </a:extLst>
          </p:cNvPr>
          <p:cNvSpPr txBox="1"/>
          <p:nvPr/>
        </p:nvSpPr>
        <p:spPr>
          <a:xfrm>
            <a:off x="164199" y="6135368"/>
            <a:ext cx="917136" cy="184666"/>
          </a:xfrm>
          <a:prstGeom prst="rect">
            <a:avLst/>
          </a:prstGeom>
          <a:noFill/>
          <a:ln cap="flat">
            <a:noFill/>
          </a:ln>
        </p:spPr>
        <p:txBody>
          <a:bodyPr vert="horz" wrap="square" lIns="0" tIns="0" rIns="0" bIns="0" anchor="t" anchorCtr="0" compatLnSpc="1">
            <a:spAutoFit/>
          </a:bodyPr>
          <a:lstStyle/>
          <a:p>
            <a:pPr lvl="0">
              <a:defRPr sz="1800" b="0" i="0" u="none" strike="noStrike" kern="0" cap="none" spc="0" baseline="0">
                <a:solidFill>
                  <a:srgbClr val="000000"/>
                </a:solidFill>
                <a:uFillTx/>
              </a:defRPr>
            </a:pPr>
            <a:r>
              <a:rPr lang="en-US" altLang="ja-JP" sz="1200" b="1" dirty="0">
                <a:solidFill>
                  <a:schemeClr val="bg1"/>
                </a:solidFill>
                <a:latin typeface="游ゴシック" panose="020B0400000000000000" pitchFamily="50" charset="-128"/>
                <a:ea typeface="游ゴシック" panose="020B0400000000000000" pitchFamily="50" charset="-128"/>
              </a:rPr>
              <a:t>Year 1 - H1</a:t>
            </a:r>
            <a:endParaRPr lang="en-US" sz="900" b="1" i="0" u="none" strike="noStrike" kern="1200" cap="none" spc="0" baseline="0" dirty="0">
              <a:solidFill>
                <a:schemeClr val="bg1"/>
              </a:solidFill>
              <a:uFillTx/>
              <a:latin typeface="游ゴシック" panose="020B0400000000000000" pitchFamily="50" charset="-128"/>
              <a:ea typeface="游ゴシック" panose="020B0400000000000000" pitchFamily="50" charset="-128"/>
            </a:endParaRPr>
          </a:p>
        </p:txBody>
      </p:sp>
      <p:pic>
        <p:nvPicPr>
          <p:cNvPr id="8" name="図 7">
            <a:extLst>
              <a:ext uri="{FF2B5EF4-FFF2-40B4-BE49-F238E27FC236}">
                <a16:creationId xmlns:a16="http://schemas.microsoft.com/office/drawing/2014/main" id="{9BD4DE7E-D294-603F-F471-0E9782E36105}"/>
              </a:ext>
            </a:extLst>
          </p:cNvPr>
          <p:cNvPicPr>
            <a:picLocks noChangeAspect="1"/>
          </p:cNvPicPr>
          <p:nvPr/>
        </p:nvPicPr>
        <p:blipFill>
          <a:blip r:embed="rId75"/>
          <a:srcRect l="16333" t="10985" r="16395" b="13592"/>
          <a:stretch/>
        </p:blipFill>
        <p:spPr>
          <a:xfrm>
            <a:off x="10561915" y="10733220"/>
            <a:ext cx="1627350" cy="1571625"/>
          </a:xfrm>
          <a:prstGeom prst="rect">
            <a:avLst/>
          </a:prstGeom>
        </p:spPr>
      </p:pic>
      <p:sp>
        <p:nvSpPr>
          <p:cNvPr id="58" name="テキスト ボックス 1152">
            <a:extLst>
              <a:ext uri="{FF2B5EF4-FFF2-40B4-BE49-F238E27FC236}">
                <a16:creationId xmlns:a16="http://schemas.microsoft.com/office/drawing/2014/main" id="{CD792952-F626-FBB5-1793-13F36E898239}"/>
              </a:ext>
            </a:extLst>
          </p:cNvPr>
          <p:cNvSpPr txBox="1"/>
          <p:nvPr/>
        </p:nvSpPr>
        <p:spPr>
          <a:xfrm>
            <a:off x="10559079" y="12300144"/>
            <a:ext cx="1710725" cy="2616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1" lang="en-US" altLang="ja-JP" sz="1100" b="1" dirty="0">
                <a:solidFill>
                  <a:schemeClr val="tx1"/>
                </a:solidFill>
                <a:latin typeface="+mj-lt"/>
                <a:ea typeface="游ゴシック" panose="020B0400000000000000" pitchFamily="50" charset="-128"/>
              </a:rPr>
              <a:t>New line sensor layout</a:t>
            </a:r>
            <a:endParaRPr kumimoji="1" lang="ja-JP" altLang="en-US" sz="1100" b="1" dirty="0">
              <a:solidFill>
                <a:schemeClr val="tx1"/>
              </a:solidFill>
              <a:latin typeface="+mj-lt"/>
              <a:ea typeface="游ゴシック" panose="020B0400000000000000" pitchFamily="50" charset="-128"/>
            </a:endParaRPr>
          </a:p>
        </p:txBody>
      </p:sp>
      <p:pic>
        <p:nvPicPr>
          <p:cNvPr id="2294" name="図 2293">
            <a:extLst>
              <a:ext uri="{FF2B5EF4-FFF2-40B4-BE49-F238E27FC236}">
                <a16:creationId xmlns:a16="http://schemas.microsoft.com/office/drawing/2014/main" id="{AFE5B558-E08B-A3CF-C8CD-7CC53D9B5A18}"/>
              </a:ext>
            </a:extLst>
          </p:cNvPr>
          <p:cNvPicPr>
            <a:picLocks noChangeAspect="1"/>
          </p:cNvPicPr>
          <p:nvPr/>
        </p:nvPicPr>
        <p:blipFill>
          <a:blip r:embed="rId76"/>
          <a:stretch>
            <a:fillRect/>
          </a:stretch>
        </p:blipFill>
        <p:spPr>
          <a:xfrm>
            <a:off x="10995130" y="15124292"/>
            <a:ext cx="1168784" cy="1049370"/>
          </a:xfrm>
          <a:prstGeom prst="rect">
            <a:avLst/>
          </a:prstGeom>
        </p:spPr>
      </p:pic>
      <p:sp>
        <p:nvSpPr>
          <p:cNvPr id="2295" name="テキスト ボックス 2294">
            <a:extLst>
              <a:ext uri="{FF2B5EF4-FFF2-40B4-BE49-F238E27FC236}">
                <a16:creationId xmlns:a16="http://schemas.microsoft.com/office/drawing/2014/main" id="{D6E46B10-BE1F-A139-FD16-8A61848FACB7}"/>
              </a:ext>
            </a:extLst>
          </p:cNvPr>
          <p:cNvSpPr txBox="1"/>
          <p:nvPr/>
        </p:nvSpPr>
        <p:spPr>
          <a:xfrm>
            <a:off x="11029645" y="14887596"/>
            <a:ext cx="1175075" cy="261610"/>
          </a:xfrm>
          <a:prstGeom prst="rect">
            <a:avLst/>
          </a:prstGeom>
          <a:noFill/>
        </p:spPr>
        <p:txBody>
          <a:bodyPr wrap="square" rtlCol="0">
            <a:spAutoFit/>
          </a:bodyPr>
          <a:lstStyle/>
          <a:p>
            <a:r>
              <a:rPr kumimoji="1" lang="en-US" altLang="ja-JP" sz="1100" b="1" dirty="0">
                <a:latin typeface="+mj-lt"/>
                <a:ea typeface="游ゴシック" panose="020B0400000000000000" pitchFamily="50" charset="-128"/>
              </a:rPr>
              <a:t>Actual screen</a:t>
            </a:r>
            <a:endParaRPr kumimoji="1" lang="ja-JP" altLang="en-US" sz="1100" b="1" dirty="0">
              <a:latin typeface="+mj-lt"/>
              <a:ea typeface="游ゴシック" panose="020B0400000000000000" pitchFamily="50" charset="-128"/>
            </a:endParaRPr>
          </a:p>
        </p:txBody>
      </p:sp>
      <p:sp>
        <p:nvSpPr>
          <p:cNvPr id="6" name="テキスト ボックス 5">
            <a:extLst>
              <a:ext uri="{FF2B5EF4-FFF2-40B4-BE49-F238E27FC236}">
                <a16:creationId xmlns:a16="http://schemas.microsoft.com/office/drawing/2014/main" id="{C1894D2C-6DB4-8534-CB5F-99CD5B1190C7}"/>
              </a:ext>
            </a:extLst>
          </p:cNvPr>
          <p:cNvSpPr txBox="1"/>
          <p:nvPr/>
        </p:nvSpPr>
        <p:spPr>
          <a:xfrm>
            <a:off x="6489669" y="9499582"/>
            <a:ext cx="5838130" cy="3308598"/>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r>
              <a:rPr kumimoji="1" lang="ja-JP" altLang="en-US" sz="2000" b="1" dirty="0">
                <a:latin typeface="Bahnschrift SemiCondensed" panose="020B0502040204020203" pitchFamily="34" charset="0"/>
                <a:ea typeface="Cascadia Code" panose="020B0609020000020004" pitchFamily="49" charset="0"/>
                <a:cs typeface="Cascadia Code" panose="020B0609020000020004" pitchFamily="49" charset="0"/>
              </a:rPr>
              <a:t>  </a:t>
            </a:r>
            <a:r>
              <a:rPr kumimoji="1" lang="en-US" altLang="ja-JP" sz="1800" b="1" u="sng" dirty="0">
                <a:solidFill>
                  <a:srgbClr val="1251B7"/>
                </a:solidFill>
                <a:latin typeface="Roboto Condensed" panose="02000000000000000000" pitchFamily="2" charset="0"/>
                <a:ea typeface="Roboto Condensed" panose="02000000000000000000" pitchFamily="2" charset="0"/>
                <a:cs typeface="Roboto Condensed" panose="02000000000000000000" pitchFamily="2" charset="0"/>
              </a:rPr>
              <a:t>L</a:t>
            </a:r>
            <a:r>
              <a:rPr kumimoji="1" lang="en-US" altLang="ja-JP" sz="1400" b="1" u="sng" dirty="0">
                <a:latin typeface="Roboto Condensed" panose="02000000000000000000" pitchFamily="2" charset="0"/>
                <a:ea typeface="Roboto Condensed" panose="02000000000000000000" pitchFamily="2" charset="0"/>
                <a:cs typeface="Roboto Condensed" panose="02000000000000000000" pitchFamily="2" charset="0"/>
              </a:rPr>
              <a:t>ine Sensor  </a:t>
            </a:r>
          </a:p>
          <a:p>
            <a:pPr>
              <a:buNone/>
            </a:pPr>
            <a:r>
              <a:rPr lang="en-US" altLang="ja-JP" sz="900" dirty="0">
                <a:latin typeface="游ゴシック" panose="020B0400000000000000" pitchFamily="50" charset="-128"/>
                <a:ea typeface="游ゴシック" panose="020B0400000000000000" pitchFamily="50" charset="-128"/>
              </a:rPr>
              <a:t>   This season‘s robot is equipped with </a:t>
            </a:r>
            <a:r>
              <a:rPr lang="en-US" altLang="ja-JP" sz="900" b="1" dirty="0">
                <a:latin typeface="游ゴシック" panose="020B0400000000000000" pitchFamily="50" charset="-128"/>
                <a:ea typeface="游ゴシック" panose="020B0400000000000000" pitchFamily="50" charset="-128"/>
              </a:rPr>
              <a:t>a more advanced line detection system </a:t>
            </a:r>
            <a:r>
              <a:rPr lang="en-US" altLang="ja-JP" sz="900" dirty="0">
                <a:latin typeface="游ゴシック" panose="020B0400000000000000" pitchFamily="50" charset="-128"/>
                <a:ea typeface="游ゴシック" panose="020B0400000000000000" pitchFamily="50" charset="-128"/>
              </a:rPr>
              <a:t>that combines a circular line sensor with the outer line sensors. First, the line sensor is equipped with </a:t>
            </a:r>
            <a:r>
              <a:rPr lang="en-US" altLang="ja-JP" sz="900" b="1" dirty="0">
                <a:latin typeface="游ゴシック" panose="020B0400000000000000" pitchFamily="50" charset="-128"/>
                <a:ea typeface="游ゴシック" panose="020B0400000000000000" pitchFamily="50" charset="-128"/>
              </a:rPr>
              <a:t>more LEDs than before</a:t>
            </a:r>
            <a:r>
              <a:rPr lang="en-US" altLang="ja-JP" sz="900" dirty="0">
                <a:latin typeface="游ゴシック" panose="020B0400000000000000" pitchFamily="50" charset="-128"/>
                <a:ea typeface="游ゴシック" panose="020B0400000000000000" pitchFamily="50" charset="-128"/>
              </a:rPr>
              <a:t>. This allows the robot to </a:t>
            </a:r>
            <a:r>
              <a:rPr lang="en-US" altLang="ja-JP" sz="900" b="1" dirty="0">
                <a:latin typeface="游ゴシック" panose="020B0400000000000000" pitchFamily="50" charset="-128"/>
                <a:ea typeface="游ゴシック" panose="020B0400000000000000" pitchFamily="50" charset="-128"/>
              </a:rPr>
              <a:t>accurately detect white lines over a wider area</a:t>
            </a:r>
            <a:r>
              <a:rPr lang="en-US" altLang="ja-JP" sz="900" dirty="0">
                <a:latin typeface="游ゴシック" panose="020B0400000000000000" pitchFamily="50" charset="-128"/>
                <a:ea typeface="游ゴシック" panose="020B0400000000000000" pitchFamily="50" charset="-128"/>
              </a:rPr>
              <a:t>, in the outer areas. </a:t>
            </a:r>
            <a:r>
              <a:rPr lang="en-US" altLang="ja-JP" sz="900" dirty="0" err="1">
                <a:latin typeface="游ゴシック" panose="020B0400000000000000" pitchFamily="50" charset="-128"/>
                <a:ea typeface="游ゴシック" panose="020B0400000000000000" pitchFamily="50" charset="-128"/>
              </a:rPr>
              <a:t>Seeduino</a:t>
            </a:r>
            <a:r>
              <a:rPr lang="en-US" altLang="ja-JP" sz="900" dirty="0">
                <a:latin typeface="游ゴシック" panose="020B0400000000000000" pitchFamily="50" charset="-128"/>
                <a:ea typeface="游ゴシック" panose="020B0400000000000000" pitchFamily="50" charset="-128"/>
              </a:rPr>
              <a:t> XIAO is used to read the sensors, but initially the number of </a:t>
            </a:r>
            <a:r>
              <a:rPr lang="en-US" altLang="ja-JP" sz="900" b="1" dirty="0">
                <a:latin typeface="游ゴシック" panose="020B0400000000000000" pitchFamily="50" charset="-128"/>
                <a:ea typeface="游ゴシック" panose="020B0400000000000000" pitchFamily="50" charset="-128"/>
              </a:rPr>
              <a:t>sensors that could be installed was limited due to the limited number of ports. </a:t>
            </a:r>
            <a:r>
              <a:rPr lang="en-US" altLang="ja-JP" sz="900" dirty="0">
                <a:latin typeface="游ゴシック" panose="020B0400000000000000" pitchFamily="50" charset="-128"/>
                <a:ea typeface="游ゴシック" panose="020B0400000000000000" pitchFamily="50" charset="-128"/>
              </a:rPr>
              <a:t>The number of sensors could be increased by introducing a </a:t>
            </a:r>
            <a:r>
              <a:rPr lang="en-US" altLang="ja-JP" sz="900" b="1" dirty="0">
                <a:latin typeface="游ゴシック" panose="020B0400000000000000" pitchFamily="50" charset="-128"/>
                <a:ea typeface="游ゴシック" panose="020B0400000000000000" pitchFamily="50" charset="-128"/>
              </a:rPr>
              <a:t>multiplexer</a:t>
            </a:r>
            <a:r>
              <a:rPr lang="en-US" altLang="ja-JP" sz="900" dirty="0">
                <a:latin typeface="游ゴシック" panose="020B0400000000000000" pitchFamily="50" charset="-128"/>
                <a:ea typeface="游ゴシック" panose="020B0400000000000000" pitchFamily="50" charset="-128"/>
              </a:rPr>
              <a:t>. This sensor system has been particularly effective on the goalkeeper robot. This system makes it </a:t>
            </a:r>
            <a:r>
              <a:rPr lang="en-US" altLang="ja-JP" sz="900" b="1" dirty="0">
                <a:latin typeface="游ゴシック" panose="020B0400000000000000" pitchFamily="50" charset="-128"/>
                <a:ea typeface="游ゴシック" panose="020B0400000000000000" pitchFamily="50" charset="-128"/>
              </a:rPr>
              <a:t>possible to track the white line </a:t>
            </a:r>
          </a:p>
          <a:p>
            <a:pPr>
              <a:buNone/>
            </a:pPr>
            <a:r>
              <a:rPr lang="en-US" altLang="ja-JP" sz="900" b="1" dirty="0">
                <a:latin typeface="游ゴシック" panose="020B0400000000000000" pitchFamily="50" charset="-128"/>
                <a:ea typeface="游ゴシック" panose="020B0400000000000000" pitchFamily="50" charset="-128"/>
              </a:rPr>
              <a:t>precisely and</a:t>
            </a:r>
            <a:r>
              <a:rPr lang="ja-JP" altLang="en-US" sz="900" b="1"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maintain stable operation at all times during play</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The circular line sensor plays an important role in determining </a:t>
            </a:r>
          </a:p>
          <a:p>
            <a:pPr>
              <a:buNone/>
            </a:pPr>
            <a:r>
              <a:rPr lang="en-US" altLang="ja-JP" sz="900" dirty="0">
                <a:latin typeface="游ゴシック" panose="020B0400000000000000" pitchFamily="50" charset="-128"/>
                <a:ea typeface="游ゴシック" panose="020B0400000000000000" pitchFamily="50" charset="-128"/>
              </a:rPr>
              <a:t>the direction of course. By reliably detecting them, the robot can</a:t>
            </a:r>
          </a:p>
          <a:p>
            <a:pPr>
              <a:buNone/>
            </a:pPr>
            <a:r>
              <a:rPr lang="en-US" altLang="ja-JP" sz="900" dirty="0">
                <a:latin typeface="游ゴシック" panose="020B0400000000000000" pitchFamily="50" charset="-128"/>
                <a:ea typeface="游ゴシック" panose="020B0400000000000000" pitchFamily="50" charset="-128"/>
              </a:rPr>
              <a:t> </a:t>
            </a:r>
            <a:r>
              <a:rPr lang="en-US" altLang="ja-JP" sz="900" b="1" dirty="0">
                <a:latin typeface="游ゴシック" panose="020B0400000000000000" pitchFamily="50" charset="-128"/>
                <a:ea typeface="游ゴシック" panose="020B0400000000000000" pitchFamily="50" charset="-128"/>
              </a:rPr>
              <a:t>always maintain the correct trajectory.</a:t>
            </a:r>
            <a:r>
              <a:rPr lang="en-US" altLang="ja-JP" sz="900" dirty="0">
                <a:latin typeface="游ゴシック" panose="020B0400000000000000" pitchFamily="50" charset="-128"/>
                <a:ea typeface="游ゴシック" panose="020B0400000000000000" pitchFamily="50" charset="-128"/>
              </a:rPr>
              <a:t> Meanwhile the outer </a:t>
            </a:r>
          </a:p>
          <a:p>
            <a:pPr>
              <a:buNone/>
            </a:pPr>
            <a:r>
              <a:rPr lang="en-US" altLang="ja-JP" sz="900" dirty="0">
                <a:latin typeface="游ゴシック" panose="020B0400000000000000" pitchFamily="50" charset="-128"/>
                <a:ea typeface="游ゴシック" panose="020B0400000000000000" pitchFamily="50" charset="-128"/>
              </a:rPr>
              <a:t>line sensors </a:t>
            </a:r>
            <a:r>
              <a:rPr lang="en-US" altLang="ja-JP" sz="900" b="1" dirty="0">
                <a:latin typeface="游ゴシック" panose="020B0400000000000000" pitchFamily="50" charset="-128"/>
                <a:ea typeface="游ゴシック" panose="020B0400000000000000" pitchFamily="50" charset="-128"/>
              </a:rPr>
              <a:t>serve as a reference to correct the robot so that </a:t>
            </a:r>
          </a:p>
          <a:p>
            <a:pPr>
              <a:buNone/>
            </a:pPr>
            <a:r>
              <a:rPr lang="en-US" altLang="ja-JP" sz="900" b="1" dirty="0">
                <a:latin typeface="游ゴシック" panose="020B0400000000000000" pitchFamily="50" charset="-128"/>
                <a:ea typeface="游ゴシック" panose="020B0400000000000000" pitchFamily="50" charset="-128"/>
              </a:rPr>
              <a:t>it does not deviate from the course. </a:t>
            </a:r>
            <a:r>
              <a:rPr lang="en-US" altLang="ja-JP" sz="900" dirty="0">
                <a:latin typeface="游ゴシック" panose="020B0400000000000000" pitchFamily="50" charset="-128"/>
                <a:ea typeface="游ゴシック" panose="020B0400000000000000" pitchFamily="50" charset="-128"/>
              </a:rPr>
              <a:t>Furthermore, the robot </a:t>
            </a:r>
          </a:p>
          <a:p>
            <a:pPr>
              <a:buNone/>
            </a:pPr>
            <a:r>
              <a:rPr lang="en-US" altLang="ja-JP" sz="900" dirty="0">
                <a:latin typeface="游ゴシック" panose="020B0400000000000000" pitchFamily="50" charset="-128"/>
                <a:ea typeface="游ゴシック" panose="020B0400000000000000" pitchFamily="50" charset="-128"/>
              </a:rPr>
              <a:t>used in the national competition had several occasions where</a:t>
            </a:r>
          </a:p>
          <a:p>
            <a:pPr>
              <a:buNone/>
            </a:pPr>
            <a:r>
              <a:rPr lang="en-US" altLang="ja-JP" sz="900" dirty="0">
                <a:latin typeface="游ゴシック" panose="020B0400000000000000" pitchFamily="50" charset="-128"/>
                <a:ea typeface="游ゴシック" panose="020B0400000000000000" pitchFamily="50" charset="-128"/>
              </a:rPr>
              <a:t> It went out of the white line on the field. Therefore, by reviewing</a:t>
            </a:r>
          </a:p>
          <a:p>
            <a:pPr>
              <a:buNone/>
            </a:pPr>
            <a:r>
              <a:rPr lang="en-US" altLang="ja-JP" sz="900" dirty="0">
                <a:latin typeface="游ゴシック" panose="020B0400000000000000" pitchFamily="50" charset="-128"/>
                <a:ea typeface="游ゴシック" panose="020B0400000000000000" pitchFamily="50" charset="-128"/>
              </a:rPr>
              <a:t> the placement of the line sensors, we succeeded in reducing </a:t>
            </a:r>
          </a:p>
          <a:p>
            <a:pPr>
              <a:buNone/>
            </a:pPr>
            <a:r>
              <a:rPr lang="en-US" altLang="ja-JP" sz="900" dirty="0">
                <a:latin typeface="游ゴシック" panose="020B0400000000000000" pitchFamily="50" charset="-128"/>
                <a:ea typeface="游ゴシック" panose="020B0400000000000000" pitchFamily="50" charset="-128"/>
              </a:rPr>
              <a:t>the “</a:t>
            </a:r>
            <a:r>
              <a:rPr lang="en-US" altLang="ja-JP" sz="900" b="1" dirty="0">
                <a:latin typeface="游ゴシック" panose="020B0400000000000000" pitchFamily="50" charset="-128"/>
                <a:ea typeface="游ゴシック" panose="020B0400000000000000" pitchFamily="50" charset="-128"/>
              </a:rPr>
              <a:t>unresponsive blind spots</a:t>
            </a:r>
            <a:r>
              <a:rPr lang="en-US" altLang="ja-JP" sz="900" dirty="0">
                <a:latin typeface="游ゴシック" panose="020B0400000000000000" pitchFamily="50" charset="-128"/>
                <a:ea typeface="游ゴシック" panose="020B0400000000000000" pitchFamily="50" charset="-128"/>
              </a:rPr>
              <a:t>” that existed at the bottom of </a:t>
            </a:r>
          </a:p>
          <a:p>
            <a:pPr>
              <a:buNone/>
            </a:pPr>
            <a:r>
              <a:rPr lang="en-US" altLang="ja-JP" sz="900" dirty="0">
                <a:latin typeface="游ゴシック" panose="020B0400000000000000" pitchFamily="50" charset="-128"/>
                <a:ea typeface="游ゴシック" panose="020B0400000000000000" pitchFamily="50" charset="-128"/>
              </a:rPr>
              <a:t>the robot. This has further improved </a:t>
            </a:r>
            <a:r>
              <a:rPr lang="en-US" altLang="ja-JP" sz="900" b="1" dirty="0">
                <a:latin typeface="游ゴシック" panose="020B0400000000000000" pitchFamily="50" charset="-128"/>
                <a:ea typeface="游ゴシック" panose="020B0400000000000000" pitchFamily="50" charset="-128"/>
              </a:rPr>
              <a:t>the overall line detection </a:t>
            </a:r>
          </a:p>
          <a:p>
            <a:pPr>
              <a:buNone/>
            </a:pPr>
            <a:r>
              <a:rPr lang="en-US" altLang="ja-JP" sz="900" b="1" dirty="0">
                <a:latin typeface="游ゴシック" panose="020B0400000000000000" pitchFamily="50" charset="-128"/>
                <a:ea typeface="游ゴシック" panose="020B0400000000000000" pitchFamily="50" charset="-128"/>
              </a:rPr>
              <a:t>accuracy</a:t>
            </a:r>
            <a:r>
              <a:rPr lang="en-US" altLang="ja-JP" sz="900" dirty="0">
                <a:latin typeface="游ゴシック" panose="020B0400000000000000" pitchFamily="50" charset="-128"/>
                <a:ea typeface="游ゴシック" panose="020B0400000000000000" pitchFamily="50" charset="-128"/>
              </a:rPr>
              <a:t>, as well as the </a:t>
            </a:r>
            <a:r>
              <a:rPr lang="en-US" altLang="ja-JP" sz="900" b="1" dirty="0">
                <a:latin typeface="游ゴシック" panose="020B0400000000000000" pitchFamily="50" charset="-128"/>
                <a:ea typeface="游ゴシック" panose="020B0400000000000000" pitchFamily="50" charset="-128"/>
              </a:rPr>
              <a:t>consistency and accuracy of operation</a:t>
            </a:r>
            <a:r>
              <a:rPr lang="en-US" altLang="ja-JP" sz="900" dirty="0">
                <a:latin typeface="游ゴシック" panose="020B0400000000000000" pitchFamily="50" charset="-128"/>
                <a:ea typeface="游ゴシック" panose="020B0400000000000000" pitchFamily="50" charset="-128"/>
              </a:rPr>
              <a:t>. </a:t>
            </a:r>
          </a:p>
          <a:p>
            <a:pPr>
              <a:buNone/>
            </a:pPr>
            <a:r>
              <a:rPr lang="en-US" altLang="ja-JP" sz="900" dirty="0">
                <a:latin typeface="游ゴシック" panose="020B0400000000000000" pitchFamily="50" charset="-128"/>
                <a:ea typeface="游ゴシック" panose="020B0400000000000000" pitchFamily="50" charset="-128"/>
              </a:rPr>
              <a:t>We previously used optical modulation photo ICs, which cost 250 yen each. </a:t>
            </a:r>
          </a:p>
          <a:p>
            <a:pPr>
              <a:buNone/>
            </a:pPr>
            <a:r>
              <a:rPr lang="en-US" altLang="ja-JP" sz="900" dirty="0">
                <a:latin typeface="游ゴシック" panose="020B0400000000000000" pitchFamily="50" charset="-128"/>
                <a:ea typeface="游ゴシック" panose="020B0400000000000000" pitchFamily="50" charset="-128"/>
              </a:rPr>
              <a:t>However, to reduce costs, we introduced phototransistors, which cost 50 yen each.</a:t>
            </a:r>
          </a:p>
        </p:txBody>
      </p:sp>
      <p:cxnSp>
        <p:nvCxnSpPr>
          <p:cNvPr id="225" name="直線コネクタ 224">
            <a:extLst>
              <a:ext uri="{FF2B5EF4-FFF2-40B4-BE49-F238E27FC236}">
                <a16:creationId xmlns:a16="http://schemas.microsoft.com/office/drawing/2014/main" id="{E6ECE797-C8E9-C467-6920-E137AABF4FBC}"/>
              </a:ext>
            </a:extLst>
          </p:cNvPr>
          <p:cNvCxnSpPr>
            <a:cxnSpLocks/>
            <a:stCxn id="218" idx="2"/>
          </p:cNvCxnSpPr>
          <p:nvPr/>
        </p:nvCxnSpPr>
        <p:spPr>
          <a:xfrm flipH="1">
            <a:off x="3595032" y="9900217"/>
            <a:ext cx="893809" cy="129389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6" name="直線コネクタ 225">
            <a:extLst>
              <a:ext uri="{FF2B5EF4-FFF2-40B4-BE49-F238E27FC236}">
                <a16:creationId xmlns:a16="http://schemas.microsoft.com/office/drawing/2014/main" id="{F80C3376-7088-55EF-E5BF-5DFBA9E210C9}"/>
              </a:ext>
            </a:extLst>
          </p:cNvPr>
          <p:cNvCxnSpPr>
            <a:cxnSpLocks/>
          </p:cNvCxnSpPr>
          <p:nvPr/>
        </p:nvCxnSpPr>
        <p:spPr>
          <a:xfrm flipV="1">
            <a:off x="915681" y="12785014"/>
            <a:ext cx="1510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27" name="直線コネクタ 226">
            <a:extLst>
              <a:ext uri="{FF2B5EF4-FFF2-40B4-BE49-F238E27FC236}">
                <a16:creationId xmlns:a16="http://schemas.microsoft.com/office/drawing/2014/main" id="{6732D78C-35A1-53EB-6CD3-D715A61D56A5}"/>
              </a:ext>
            </a:extLst>
          </p:cNvPr>
          <p:cNvCxnSpPr>
            <a:cxnSpLocks/>
          </p:cNvCxnSpPr>
          <p:nvPr/>
        </p:nvCxnSpPr>
        <p:spPr>
          <a:xfrm>
            <a:off x="508000" y="11236986"/>
            <a:ext cx="889000" cy="686755"/>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33" name="直線コネクタ 232">
            <a:extLst>
              <a:ext uri="{FF2B5EF4-FFF2-40B4-BE49-F238E27FC236}">
                <a16:creationId xmlns:a16="http://schemas.microsoft.com/office/drawing/2014/main" id="{F123A90C-F2FC-242B-50B6-F336AB23B65F}"/>
              </a:ext>
            </a:extLst>
          </p:cNvPr>
          <p:cNvCxnSpPr>
            <a:cxnSpLocks/>
          </p:cNvCxnSpPr>
          <p:nvPr/>
        </p:nvCxnSpPr>
        <p:spPr>
          <a:xfrm flipH="1">
            <a:off x="3918693" y="11315700"/>
            <a:ext cx="1859807" cy="146931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2" name="直線コネクタ 241">
            <a:extLst>
              <a:ext uri="{FF2B5EF4-FFF2-40B4-BE49-F238E27FC236}">
                <a16:creationId xmlns:a16="http://schemas.microsoft.com/office/drawing/2014/main" id="{FA3DCAA5-04AB-9B45-BFC7-EAC070D0F5C9}"/>
              </a:ext>
            </a:extLst>
          </p:cNvPr>
          <p:cNvCxnSpPr>
            <a:cxnSpLocks/>
            <a:stCxn id="263" idx="0"/>
          </p:cNvCxnSpPr>
          <p:nvPr/>
        </p:nvCxnSpPr>
        <p:spPr>
          <a:xfrm flipV="1">
            <a:off x="516631" y="11911250"/>
            <a:ext cx="1496319" cy="4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48" name="直線コネクタ 247">
            <a:extLst>
              <a:ext uri="{FF2B5EF4-FFF2-40B4-BE49-F238E27FC236}">
                <a16:creationId xmlns:a16="http://schemas.microsoft.com/office/drawing/2014/main" id="{56E5A55A-F291-1B8A-264C-655BAE3F4249}"/>
              </a:ext>
            </a:extLst>
          </p:cNvPr>
          <p:cNvCxnSpPr>
            <a:cxnSpLocks/>
          </p:cNvCxnSpPr>
          <p:nvPr/>
        </p:nvCxnSpPr>
        <p:spPr>
          <a:xfrm flipH="1">
            <a:off x="3841750" y="10582783"/>
            <a:ext cx="1581150" cy="129300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0" name="直線コネクタ 249">
            <a:extLst>
              <a:ext uri="{FF2B5EF4-FFF2-40B4-BE49-F238E27FC236}">
                <a16:creationId xmlns:a16="http://schemas.microsoft.com/office/drawing/2014/main" id="{1F85DE4F-4C59-7203-0D6A-1849733BEF2B}"/>
              </a:ext>
            </a:extLst>
          </p:cNvPr>
          <p:cNvCxnSpPr>
            <a:cxnSpLocks/>
            <a:stCxn id="210" idx="2"/>
          </p:cNvCxnSpPr>
          <p:nvPr/>
        </p:nvCxnSpPr>
        <p:spPr>
          <a:xfrm flipH="1">
            <a:off x="2444750" y="11974311"/>
            <a:ext cx="3492024" cy="1665673"/>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3" name="直線コネクタ 252">
            <a:extLst>
              <a:ext uri="{FF2B5EF4-FFF2-40B4-BE49-F238E27FC236}">
                <a16:creationId xmlns:a16="http://schemas.microsoft.com/office/drawing/2014/main" id="{656E9DC3-DC09-4630-55CC-379DE7D41DBC}"/>
              </a:ext>
            </a:extLst>
          </p:cNvPr>
          <p:cNvCxnSpPr>
            <a:cxnSpLocks/>
            <a:stCxn id="210" idx="2"/>
          </p:cNvCxnSpPr>
          <p:nvPr/>
        </p:nvCxnSpPr>
        <p:spPr>
          <a:xfrm flipH="1">
            <a:off x="4616450" y="11974311"/>
            <a:ext cx="1320324" cy="146640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cxnSp>
        <p:nvCxnSpPr>
          <p:cNvPr id="254" name="直線コネクタ 253">
            <a:extLst>
              <a:ext uri="{FF2B5EF4-FFF2-40B4-BE49-F238E27FC236}">
                <a16:creationId xmlns:a16="http://schemas.microsoft.com/office/drawing/2014/main" id="{51CB94B0-7E3C-B24B-7456-49657829DEDA}"/>
              </a:ext>
            </a:extLst>
          </p:cNvPr>
          <p:cNvCxnSpPr>
            <a:cxnSpLocks/>
          </p:cNvCxnSpPr>
          <p:nvPr/>
        </p:nvCxnSpPr>
        <p:spPr>
          <a:xfrm>
            <a:off x="1244600" y="9831228"/>
            <a:ext cx="1447187" cy="436722"/>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218" name="六角形 217">
            <a:extLst>
              <a:ext uri="{FF2B5EF4-FFF2-40B4-BE49-F238E27FC236}">
                <a16:creationId xmlns:a16="http://schemas.microsoft.com/office/drawing/2014/main" id="{3D895AB5-BACD-7D7A-44C9-5F4219ABE985}"/>
              </a:ext>
            </a:extLst>
          </p:cNvPr>
          <p:cNvSpPr/>
          <p:nvPr/>
        </p:nvSpPr>
        <p:spPr>
          <a:xfrm>
            <a:off x="4420022" y="962494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10" name="六角形 209">
            <a:extLst>
              <a:ext uri="{FF2B5EF4-FFF2-40B4-BE49-F238E27FC236}">
                <a16:creationId xmlns:a16="http://schemas.microsoft.com/office/drawing/2014/main" id="{B67B80CF-37DE-032D-CFCA-0406F76D0B27}"/>
              </a:ext>
            </a:extLst>
          </p:cNvPr>
          <p:cNvSpPr/>
          <p:nvPr/>
        </p:nvSpPr>
        <p:spPr>
          <a:xfrm>
            <a:off x="5867955" y="1169903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1" name="テキスト ボックス 260">
            <a:extLst>
              <a:ext uri="{FF2B5EF4-FFF2-40B4-BE49-F238E27FC236}">
                <a16:creationId xmlns:a16="http://schemas.microsoft.com/office/drawing/2014/main" id="{85D657C9-7E77-8DCA-8D18-24022D3EC06A}"/>
              </a:ext>
            </a:extLst>
          </p:cNvPr>
          <p:cNvSpPr txBox="1"/>
          <p:nvPr/>
        </p:nvSpPr>
        <p:spPr>
          <a:xfrm>
            <a:off x="5784355" y="11648466"/>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01</a:t>
            </a:r>
            <a:endParaRPr lang="en-US" altLang="ja-JP" sz="900" dirty="0">
              <a:latin typeface="游ゴシック" panose="020B0400000000000000" pitchFamily="50" charset="-128"/>
              <a:ea typeface="游ゴシック" panose="020B0400000000000000" pitchFamily="50" charset="-128"/>
            </a:endParaRPr>
          </a:p>
        </p:txBody>
      </p:sp>
      <p:sp>
        <p:nvSpPr>
          <p:cNvPr id="263" name="六角形 262">
            <a:extLst>
              <a:ext uri="{FF2B5EF4-FFF2-40B4-BE49-F238E27FC236}">
                <a16:creationId xmlns:a16="http://schemas.microsoft.com/office/drawing/2014/main" id="{6BADF691-6ACD-E2D8-2449-63638C0C5B50}"/>
              </a:ext>
            </a:extLst>
          </p:cNvPr>
          <p:cNvSpPr/>
          <p:nvPr/>
        </p:nvSpPr>
        <p:spPr>
          <a:xfrm>
            <a:off x="196782" y="12253846"/>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4" name="六角形 263">
            <a:extLst>
              <a:ext uri="{FF2B5EF4-FFF2-40B4-BE49-F238E27FC236}">
                <a16:creationId xmlns:a16="http://schemas.microsoft.com/office/drawing/2014/main" id="{C5FED397-6FD2-2FF6-07C6-6189960216B7}"/>
              </a:ext>
            </a:extLst>
          </p:cNvPr>
          <p:cNvSpPr/>
          <p:nvPr/>
        </p:nvSpPr>
        <p:spPr>
          <a:xfrm>
            <a:off x="5372800" y="10307508"/>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67" name="テキスト ボックス 266">
            <a:extLst>
              <a:ext uri="{FF2B5EF4-FFF2-40B4-BE49-F238E27FC236}">
                <a16:creationId xmlns:a16="http://schemas.microsoft.com/office/drawing/2014/main" id="{C24A0E3B-F9CB-EDDE-D0DA-8C1A36D65221}"/>
              </a:ext>
            </a:extLst>
          </p:cNvPr>
          <p:cNvSpPr txBox="1"/>
          <p:nvPr/>
        </p:nvSpPr>
        <p:spPr>
          <a:xfrm>
            <a:off x="5294301" y="10254414"/>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02</a:t>
            </a:r>
            <a:endParaRPr lang="en-US" altLang="ja-JP" sz="900" dirty="0">
              <a:latin typeface="游ゴシック" panose="020B0400000000000000" pitchFamily="50" charset="-128"/>
              <a:ea typeface="游ゴシック" panose="020B0400000000000000" pitchFamily="50" charset="-128"/>
            </a:endParaRPr>
          </a:p>
        </p:txBody>
      </p:sp>
      <p:sp>
        <p:nvSpPr>
          <p:cNvPr id="268" name="テキスト ボックス 267">
            <a:extLst>
              <a:ext uri="{FF2B5EF4-FFF2-40B4-BE49-F238E27FC236}">
                <a16:creationId xmlns:a16="http://schemas.microsoft.com/office/drawing/2014/main" id="{EA65BE4F-0D26-99F4-F67D-5BAD65B3C90D}"/>
              </a:ext>
            </a:extLst>
          </p:cNvPr>
          <p:cNvSpPr txBox="1"/>
          <p:nvPr/>
        </p:nvSpPr>
        <p:spPr>
          <a:xfrm>
            <a:off x="4352979" y="9574193"/>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03</a:t>
            </a:r>
            <a:endParaRPr lang="en-US" altLang="ja-JP" sz="900" dirty="0">
              <a:latin typeface="游ゴシック" panose="020B0400000000000000" pitchFamily="50" charset="-128"/>
              <a:ea typeface="游ゴシック" panose="020B0400000000000000" pitchFamily="50" charset="-128"/>
            </a:endParaRPr>
          </a:p>
        </p:txBody>
      </p:sp>
      <p:sp>
        <p:nvSpPr>
          <p:cNvPr id="272" name="テキスト ボックス 271">
            <a:extLst>
              <a:ext uri="{FF2B5EF4-FFF2-40B4-BE49-F238E27FC236}">
                <a16:creationId xmlns:a16="http://schemas.microsoft.com/office/drawing/2014/main" id="{97DE75D3-2A24-99EF-04D8-E464D4D405C1}"/>
              </a:ext>
            </a:extLst>
          </p:cNvPr>
          <p:cNvSpPr txBox="1"/>
          <p:nvPr/>
        </p:nvSpPr>
        <p:spPr>
          <a:xfrm>
            <a:off x="124829" y="12207077"/>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04</a:t>
            </a:r>
            <a:endParaRPr lang="en-US" altLang="ja-JP" sz="900" dirty="0">
              <a:latin typeface="游ゴシック" panose="020B0400000000000000" pitchFamily="50" charset="-128"/>
              <a:ea typeface="游ゴシック" panose="020B0400000000000000" pitchFamily="50" charset="-128"/>
            </a:endParaRPr>
          </a:p>
        </p:txBody>
      </p:sp>
      <p:sp>
        <p:nvSpPr>
          <p:cNvPr id="281" name="六角形 280">
            <a:extLst>
              <a:ext uri="{FF2B5EF4-FFF2-40B4-BE49-F238E27FC236}">
                <a16:creationId xmlns:a16="http://schemas.microsoft.com/office/drawing/2014/main" id="{7B6F5AC4-BB8C-BA3E-FDDA-EC65997CB5B7}"/>
              </a:ext>
            </a:extLst>
          </p:cNvPr>
          <p:cNvSpPr/>
          <p:nvPr/>
        </p:nvSpPr>
        <p:spPr>
          <a:xfrm>
            <a:off x="958328" y="961077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2" name="六角形 281">
            <a:extLst>
              <a:ext uri="{FF2B5EF4-FFF2-40B4-BE49-F238E27FC236}">
                <a16:creationId xmlns:a16="http://schemas.microsoft.com/office/drawing/2014/main" id="{DD042A21-3508-56B6-CC62-80098B5C0833}"/>
              </a:ext>
            </a:extLst>
          </p:cNvPr>
          <p:cNvSpPr/>
          <p:nvPr/>
        </p:nvSpPr>
        <p:spPr>
          <a:xfrm>
            <a:off x="216473" y="11032992"/>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3" name="六角形 282">
            <a:extLst>
              <a:ext uri="{FF2B5EF4-FFF2-40B4-BE49-F238E27FC236}">
                <a16:creationId xmlns:a16="http://schemas.microsoft.com/office/drawing/2014/main" id="{78E87C2F-A3AB-5457-B613-B15355BA4E44}"/>
              </a:ext>
            </a:extLst>
          </p:cNvPr>
          <p:cNvSpPr/>
          <p:nvPr/>
        </p:nvSpPr>
        <p:spPr>
          <a:xfrm>
            <a:off x="5717764" y="11050330"/>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80" name="テキスト ボックス 279">
            <a:extLst>
              <a:ext uri="{FF2B5EF4-FFF2-40B4-BE49-F238E27FC236}">
                <a16:creationId xmlns:a16="http://schemas.microsoft.com/office/drawing/2014/main" id="{50E4987B-C517-A0A1-6E2B-B757EB3EE798}"/>
              </a:ext>
            </a:extLst>
          </p:cNvPr>
          <p:cNvSpPr txBox="1"/>
          <p:nvPr/>
        </p:nvSpPr>
        <p:spPr>
          <a:xfrm>
            <a:off x="143879" y="10985725"/>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06</a:t>
            </a:r>
            <a:endParaRPr lang="en-US" altLang="ja-JP" sz="900" dirty="0">
              <a:latin typeface="游ゴシック" panose="020B0400000000000000" pitchFamily="50" charset="-128"/>
              <a:ea typeface="游ゴシック" panose="020B0400000000000000" pitchFamily="50" charset="-128"/>
            </a:endParaRPr>
          </a:p>
        </p:txBody>
      </p:sp>
      <p:sp>
        <p:nvSpPr>
          <p:cNvPr id="302" name="テキスト ボックス 301">
            <a:extLst>
              <a:ext uri="{FF2B5EF4-FFF2-40B4-BE49-F238E27FC236}">
                <a16:creationId xmlns:a16="http://schemas.microsoft.com/office/drawing/2014/main" id="{84B68485-FF82-34F1-793D-6241EF51C5FC}"/>
              </a:ext>
            </a:extLst>
          </p:cNvPr>
          <p:cNvSpPr txBox="1"/>
          <p:nvPr/>
        </p:nvSpPr>
        <p:spPr>
          <a:xfrm>
            <a:off x="898272" y="9569052"/>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07</a:t>
            </a:r>
            <a:endParaRPr lang="en-US" altLang="ja-JP" sz="900" dirty="0">
              <a:latin typeface="游ゴシック" panose="020B0400000000000000" pitchFamily="50" charset="-128"/>
              <a:ea typeface="游ゴシック" panose="020B0400000000000000" pitchFamily="50" charset="-128"/>
            </a:endParaRPr>
          </a:p>
        </p:txBody>
      </p:sp>
      <p:sp>
        <p:nvSpPr>
          <p:cNvPr id="307" name="テキスト ボックス 306">
            <a:extLst>
              <a:ext uri="{FF2B5EF4-FFF2-40B4-BE49-F238E27FC236}">
                <a16:creationId xmlns:a16="http://schemas.microsoft.com/office/drawing/2014/main" id="{E34D855E-74FB-C973-FDB6-39757E0F41F5}"/>
              </a:ext>
            </a:extLst>
          </p:cNvPr>
          <p:cNvSpPr txBox="1"/>
          <p:nvPr/>
        </p:nvSpPr>
        <p:spPr>
          <a:xfrm>
            <a:off x="5663520" y="11004911"/>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05</a:t>
            </a:r>
            <a:endParaRPr lang="en-US" altLang="ja-JP" sz="900" dirty="0">
              <a:latin typeface="游ゴシック" panose="020B0400000000000000" pitchFamily="50" charset="-128"/>
              <a:ea typeface="游ゴシック" panose="020B0400000000000000" pitchFamily="50" charset="-128"/>
            </a:endParaRPr>
          </a:p>
        </p:txBody>
      </p:sp>
      <p:cxnSp>
        <p:nvCxnSpPr>
          <p:cNvPr id="308" name="直線コネクタ 307">
            <a:extLst>
              <a:ext uri="{FF2B5EF4-FFF2-40B4-BE49-F238E27FC236}">
                <a16:creationId xmlns:a16="http://schemas.microsoft.com/office/drawing/2014/main" id="{D12CD764-5B69-F61F-1160-C0484584DDC4}"/>
              </a:ext>
            </a:extLst>
          </p:cNvPr>
          <p:cNvCxnSpPr>
            <a:cxnSpLocks/>
          </p:cNvCxnSpPr>
          <p:nvPr/>
        </p:nvCxnSpPr>
        <p:spPr>
          <a:xfrm>
            <a:off x="584200" y="10102850"/>
            <a:ext cx="914125" cy="1580234"/>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6" name="六角形 305">
            <a:extLst>
              <a:ext uri="{FF2B5EF4-FFF2-40B4-BE49-F238E27FC236}">
                <a16:creationId xmlns:a16="http://schemas.microsoft.com/office/drawing/2014/main" id="{4C51B09F-EF34-A43C-737A-167FACF67820}"/>
              </a:ext>
            </a:extLst>
          </p:cNvPr>
          <p:cNvSpPr/>
          <p:nvPr/>
        </p:nvSpPr>
        <p:spPr>
          <a:xfrm>
            <a:off x="309729" y="9893393"/>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2" name="テキスト ボックス 2051">
            <a:extLst>
              <a:ext uri="{FF2B5EF4-FFF2-40B4-BE49-F238E27FC236}">
                <a16:creationId xmlns:a16="http://schemas.microsoft.com/office/drawing/2014/main" id="{B5E5DC27-0E92-CFE8-1EF0-DBD3C1836851}"/>
              </a:ext>
            </a:extLst>
          </p:cNvPr>
          <p:cNvSpPr txBox="1"/>
          <p:nvPr/>
        </p:nvSpPr>
        <p:spPr>
          <a:xfrm>
            <a:off x="244222" y="9850278"/>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09</a:t>
            </a:r>
            <a:endParaRPr lang="en-US" altLang="ja-JP" sz="900" dirty="0">
              <a:latin typeface="游ゴシック" panose="020B0400000000000000" pitchFamily="50" charset="-128"/>
              <a:ea typeface="游ゴシック" panose="020B0400000000000000" pitchFamily="50" charset="-128"/>
            </a:endParaRPr>
          </a:p>
        </p:txBody>
      </p:sp>
      <p:cxnSp>
        <p:nvCxnSpPr>
          <p:cNvPr id="2057" name="直線コネクタ 2056">
            <a:extLst>
              <a:ext uri="{FF2B5EF4-FFF2-40B4-BE49-F238E27FC236}">
                <a16:creationId xmlns:a16="http://schemas.microsoft.com/office/drawing/2014/main" id="{C961150A-5F1B-D18D-F173-94E236E71691}"/>
              </a:ext>
            </a:extLst>
          </p:cNvPr>
          <p:cNvCxnSpPr>
            <a:cxnSpLocks/>
          </p:cNvCxnSpPr>
          <p:nvPr/>
        </p:nvCxnSpPr>
        <p:spPr>
          <a:xfrm flipV="1">
            <a:off x="915681" y="12785014"/>
            <a:ext cx="494019" cy="655699"/>
          </a:xfrm>
          <a:prstGeom prst="line">
            <a:avLst/>
          </a:prstGeom>
          <a:ln w="19050" cap="sq" cmpd="sng">
            <a:solidFill>
              <a:schemeClr val="accent5">
                <a:lumMod val="60000"/>
                <a:lumOff val="40000"/>
              </a:schemeClr>
            </a:solidFill>
            <a:miter lim="800000"/>
            <a:headEnd type="none" w="med" len="med"/>
            <a:tailEnd type="oval" w="med" len="med"/>
          </a:ln>
          <a:effectLst>
            <a:glow rad="63500">
              <a:schemeClr val="accent5">
                <a:satMod val="175000"/>
                <a:alpha val="40000"/>
              </a:schemeClr>
            </a:glow>
          </a:effectLst>
        </p:spPr>
        <p:style>
          <a:lnRef idx="1">
            <a:schemeClr val="accent6"/>
          </a:lnRef>
          <a:fillRef idx="0">
            <a:schemeClr val="accent6"/>
          </a:fillRef>
          <a:effectRef idx="0">
            <a:schemeClr val="accent6"/>
          </a:effectRef>
          <a:fontRef idx="minor">
            <a:schemeClr val="tx1"/>
          </a:fontRef>
        </p:style>
      </p:cxnSp>
      <p:sp>
        <p:nvSpPr>
          <p:cNvPr id="305" name="六角形 304">
            <a:extLst>
              <a:ext uri="{FF2B5EF4-FFF2-40B4-BE49-F238E27FC236}">
                <a16:creationId xmlns:a16="http://schemas.microsoft.com/office/drawing/2014/main" id="{F7D02E52-BFB6-D7A0-B965-6A852DC3D9E3}"/>
              </a:ext>
            </a:extLst>
          </p:cNvPr>
          <p:cNvSpPr/>
          <p:nvPr/>
        </p:nvSpPr>
        <p:spPr>
          <a:xfrm>
            <a:off x="595832" y="13315321"/>
            <a:ext cx="319849" cy="275275"/>
          </a:xfrm>
          <a:prstGeom prst="hexagon">
            <a:avLst/>
          </a:prstGeom>
          <a:solidFill>
            <a:srgbClr val="1251B7">
              <a:alpha val="32000"/>
            </a:srgbClr>
          </a:solidFill>
          <a:ln w="28575" cap="flat">
            <a:solidFill>
              <a:srgbClr val="1251B7"/>
            </a:solidFill>
            <a:prstDash val="solid"/>
            <a:miter/>
          </a:ln>
        </p:spPr>
        <p:txBody>
          <a:bodyPr vert="horz" wrap="square" lIns="35999" tIns="35999" rIns="91440" bIns="35999" rtlCol="0" anchor="t" anchorCtr="0" compatLnSpc="1">
            <a:noAutofit/>
          </a:bodyPr>
          <a:lstStyle/>
          <a:p>
            <a:pPr marL="0" marR="0" indent="0" algn="l" defTabSz="914400" rtl="0" fontAlgn="auto" hangingPunct="1">
              <a:lnSpc>
                <a:spcPct val="100000"/>
              </a:lnSpc>
              <a:spcBef>
                <a:spcPts val="0"/>
              </a:spcBef>
              <a:spcAft>
                <a:spcPts val="0"/>
              </a:spcAft>
              <a:buNone/>
              <a:tabLst/>
            </a:pPr>
            <a:endParaRPr kumimoji="1" lang="ja-JP" altLang="en-US"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053" name="テキスト ボックス 2052">
            <a:extLst>
              <a:ext uri="{FF2B5EF4-FFF2-40B4-BE49-F238E27FC236}">
                <a16:creationId xmlns:a16="http://schemas.microsoft.com/office/drawing/2014/main" id="{709C93CC-CC2D-8CA5-32BD-B7A8AC512E53}"/>
              </a:ext>
            </a:extLst>
          </p:cNvPr>
          <p:cNvSpPr txBox="1"/>
          <p:nvPr/>
        </p:nvSpPr>
        <p:spPr>
          <a:xfrm>
            <a:off x="526929" y="13268609"/>
            <a:ext cx="511043" cy="400110"/>
          </a:xfrm>
          <a:prstGeom prst="rect">
            <a:avLst/>
          </a:prstGeom>
          <a:noFill/>
        </p:spPr>
        <p:txBody>
          <a:bodyPr wrap="square" rtlCol="0">
            <a:spAutoFit/>
          </a:bodyPr>
          <a:lstStyle/>
          <a:p>
            <a:r>
              <a:rPr kumimoji="1" lang="en-US" altLang="ja-JP" sz="2000" b="1" dirty="0">
                <a:solidFill>
                  <a:schemeClr val="bg1"/>
                </a:solidFill>
                <a:ea typeface="Cascadia Code" panose="020B0609020000020004" pitchFamily="49" charset="0"/>
                <a:cs typeface="Cascadia Code" panose="020B0609020000020004" pitchFamily="49" charset="0"/>
              </a:rPr>
              <a:t>08</a:t>
            </a:r>
            <a:endParaRPr lang="en-US" altLang="ja-JP" sz="9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386083806"/>
      </p:ext>
    </p:extLst>
  </p:cSld>
  <p:clrMapOvr>
    <a:masterClrMapping/>
  </p:clrMapOvr>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1" cap="flat">
          <a:solidFill>
            <a:srgbClr val="000000"/>
          </a:solidFill>
          <a:prstDash val="solid"/>
          <a:miter/>
        </a:ln>
      </a:spPr>
      <a:bodyPr vert="horz" wrap="square" lIns="35999" tIns="35999" rIns="91440" bIns="35999" anchor="t" anchorCtr="0" compatLnSpc="1">
        <a:noAutofit/>
      </a:bodyPr>
      <a:lstStyle>
        <a:defPPr marL="0" marR="0" indent="0" algn="l" defTabSz="914400" rtl="0" fontAlgn="auto" hangingPunct="1">
          <a:lnSpc>
            <a:spcPct val="100000"/>
          </a:lnSpc>
          <a:spcBef>
            <a:spcPts val="0"/>
          </a:spcBef>
          <a:spcAft>
            <a:spcPts val="0"/>
          </a:spcAft>
          <a:buNone/>
          <a:tabLst/>
          <a:defRPr sz="1100" b="1" i="0" u="none" strike="noStrike" kern="1200" cap="none" spc="0" baseline="0" dirty="0">
            <a:solidFill>
              <a:srgbClr val="000000"/>
            </a:solidFill>
            <a:uFillTx/>
            <a:latin typeface="Roboto Condensed" panose="02000000000000000000" pitchFamily="2" charset="0"/>
            <a:ea typeface="Roboto Condensed" panose="02000000000000000000" pitchFamily="2" charset="0"/>
            <a:cs typeface="Roboto Condensed" panose="02000000000000000000" pitchFamily="2"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38936</TotalTime>
  <Words>4710</Words>
  <Application>Microsoft Office PowerPoint</Application>
  <PresentationFormat>ユーザー設定</PresentationFormat>
  <Paragraphs>446</Paragraphs>
  <Slides>1</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vt:i4>
      </vt:variant>
    </vt:vector>
  </HeadingPairs>
  <TitlesOfParts>
    <vt:vector size="10" baseType="lpstr">
      <vt:lpstr>Roboto Condensed</vt:lpstr>
      <vt:lpstr>Cascadia Code</vt:lpstr>
      <vt:lpstr>Arial</vt:lpstr>
      <vt:lpstr>Roboto Black</vt:lpstr>
      <vt:lpstr>Arial Narrow Bold</vt:lpstr>
      <vt:lpstr>游ゴシック</vt:lpstr>
      <vt:lpstr>HG創英ﾌﾟﾚｾﾞﾝｽEB</vt:lpstr>
      <vt:lpstr>Bahnschrift SemiCondensed</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栗﨑結大</dc:creator>
  <cp:lastModifiedBy>結大 栗﨑</cp:lastModifiedBy>
  <cp:revision>93</cp:revision>
  <cp:lastPrinted>2025-07-02T09:54:40Z</cp:lastPrinted>
  <dcterms:modified xsi:type="dcterms:W3CDTF">2025-07-12T03:16:00Z</dcterms:modified>
</cp:coreProperties>
</file>